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30"/>
  </p:notesMasterIdLst>
  <p:sldIdLst>
    <p:sldId id="256" r:id="rId2"/>
    <p:sldId id="290" r:id="rId3"/>
    <p:sldId id="260" r:id="rId4"/>
    <p:sldId id="257" r:id="rId5"/>
    <p:sldId id="259" r:id="rId6"/>
    <p:sldId id="258" r:id="rId7"/>
    <p:sldId id="263" r:id="rId8"/>
    <p:sldId id="264" r:id="rId9"/>
    <p:sldId id="261" r:id="rId10"/>
    <p:sldId id="265" r:id="rId11"/>
    <p:sldId id="270" r:id="rId12"/>
    <p:sldId id="269" r:id="rId13"/>
    <p:sldId id="271" r:id="rId14"/>
    <p:sldId id="274" r:id="rId15"/>
    <p:sldId id="276" r:id="rId16"/>
    <p:sldId id="277" r:id="rId17"/>
    <p:sldId id="278" r:id="rId18"/>
    <p:sldId id="272" r:id="rId19"/>
    <p:sldId id="279" r:id="rId20"/>
    <p:sldId id="280" r:id="rId21"/>
    <p:sldId id="281" r:id="rId22"/>
    <p:sldId id="282" r:id="rId23"/>
    <p:sldId id="283" r:id="rId24"/>
    <p:sldId id="285" r:id="rId25"/>
    <p:sldId id="284" r:id="rId26"/>
    <p:sldId id="286" r:id="rId27"/>
    <p:sldId id="288" r:id="rId28"/>
    <p:sldId id="28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34" autoAdjust="0"/>
    <p:restoredTop sz="86177" autoAdjust="0"/>
  </p:normalViewPr>
  <p:slideViewPr>
    <p:cSldViewPr snapToGrid="0" snapToObjects="1">
      <p:cViewPr varScale="1">
        <p:scale>
          <a:sx n="73" d="100"/>
          <a:sy n="73" d="100"/>
        </p:scale>
        <p:origin x="-12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image" Target="../media/image8.png"/><Relationship Id="rId2" Type="http://schemas.openxmlformats.org/officeDocument/2006/relationships/image" Target="../media/image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1" Type="http://schemas.openxmlformats.org/officeDocument/2006/relationships/image" Target="../media/image11.jpg"/><Relationship Id="rId2"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AE01D7-A8C8-C04E-A15B-5D1651477BEE}" type="doc">
      <dgm:prSet loTypeId="urn:microsoft.com/office/officeart/2008/layout/HexagonCluster" loCatId="" qsTypeId="urn:microsoft.com/office/officeart/2005/8/quickstyle/simple3" qsCatId="simple" csTypeId="urn:microsoft.com/office/officeart/2005/8/colors/colorful1" csCatId="colorful" phldr="1"/>
      <dgm:spPr/>
    </dgm:pt>
    <dgm:pt modelId="{BB9A0CEB-EDC7-0444-9A43-2813243FF70E}">
      <dgm:prSet phldrT="[Text]"/>
      <dgm:spPr/>
      <dgm:t>
        <a:bodyPr/>
        <a:lstStyle/>
        <a:p>
          <a:r>
            <a:rPr lang="en-US" dirty="0" smtClean="0"/>
            <a:t>EC2API</a:t>
          </a:r>
          <a:endParaRPr lang="en-US" dirty="0"/>
        </a:p>
      </dgm:t>
    </dgm:pt>
    <dgm:pt modelId="{979F678A-8277-E641-9105-6A586757CB4D}" type="parTrans" cxnId="{253C04C8-E891-6645-B6B2-9206C92FEB32}">
      <dgm:prSet/>
      <dgm:spPr/>
      <dgm:t>
        <a:bodyPr/>
        <a:lstStyle/>
        <a:p>
          <a:endParaRPr lang="en-US"/>
        </a:p>
      </dgm:t>
    </dgm:pt>
    <dgm:pt modelId="{7196B53F-9022-E546-B5CB-FF2527F1FE34}" type="sibTrans" cxnId="{253C04C8-E891-6645-B6B2-9206C92FEB32}">
      <dgm:prSet/>
      <dgm:spPr/>
      <dgm:t>
        <a:bodyPr/>
        <a:lstStyle/>
        <a:p>
          <a:endParaRPr lang="en-US"/>
        </a:p>
      </dgm:t>
    </dgm:pt>
    <dgm:pt modelId="{AFD0A760-0533-F140-8A81-D7581172A1A7}">
      <dgm:prSet/>
      <dgm:spPr/>
      <dgm:t>
        <a:bodyPr/>
        <a:lstStyle/>
        <a:p>
          <a:r>
            <a:rPr lang="en-US" dirty="0" smtClean="0"/>
            <a:t>Foundations</a:t>
          </a:r>
          <a:endParaRPr lang="en-US" dirty="0"/>
        </a:p>
      </dgm:t>
    </dgm:pt>
    <dgm:pt modelId="{0CC1C34E-734C-7441-A5A2-DEE7C84AAAD1}" type="parTrans" cxnId="{F150F326-A5DA-FE4F-A6FA-32A4E44FD94E}">
      <dgm:prSet/>
      <dgm:spPr/>
      <dgm:t>
        <a:bodyPr/>
        <a:lstStyle/>
        <a:p>
          <a:endParaRPr lang="en-US"/>
        </a:p>
      </dgm:t>
    </dgm:pt>
    <dgm:pt modelId="{8D3E278F-E919-F540-B33F-F566971AFBBC}" type="sibTrans" cxnId="{F150F326-A5DA-FE4F-A6FA-32A4E44FD94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29000" b="-29000"/>
          </a:stretch>
        </a:blipFill>
      </dgm:spPr>
      <dgm:t>
        <a:bodyPr/>
        <a:lstStyle/>
        <a:p>
          <a:endParaRPr lang="en-US"/>
        </a:p>
      </dgm:t>
    </dgm:pt>
    <dgm:pt modelId="{D0A1637D-46DD-964B-95B5-06A018D899DF}">
      <dgm:prSet/>
      <dgm:spPr/>
      <dgm:t>
        <a:bodyPr/>
        <a:lstStyle/>
        <a:p>
          <a:r>
            <a:rPr lang="en-US" dirty="0" err="1" smtClean="0"/>
            <a:t>Git</a:t>
          </a:r>
          <a:r>
            <a:rPr lang="en-US" dirty="0" smtClean="0"/>
            <a:t> intro</a:t>
          </a:r>
          <a:endParaRPr lang="en-US" dirty="0"/>
        </a:p>
      </dgm:t>
    </dgm:pt>
    <dgm:pt modelId="{CBD5BC41-8AEE-D849-8121-8327A846CDC1}" type="parTrans" cxnId="{D154089D-AC91-7E46-B6A0-2865758920B1}">
      <dgm:prSet/>
      <dgm:spPr/>
      <dgm:t>
        <a:bodyPr/>
        <a:lstStyle/>
        <a:p>
          <a:endParaRPr lang="en-US"/>
        </a:p>
      </dgm:t>
    </dgm:pt>
    <dgm:pt modelId="{56891297-BCB7-1042-8DCF-D50AF05F1339}" type="sibTrans" cxnId="{D154089D-AC91-7E46-B6A0-2865758920B1}">
      <dgm:prSet/>
      <dgm:spPr/>
      <dgm:t>
        <a:bodyPr/>
        <a:lstStyle/>
        <a:p>
          <a:endParaRPr lang="en-US"/>
        </a:p>
      </dgm:t>
    </dgm:pt>
    <dgm:pt modelId="{1B80DE19-CEAF-F447-BA96-8F7F8AB3F12D}">
      <dgm:prSet/>
      <dgm:spPr/>
      <dgm:t>
        <a:bodyPr/>
        <a:lstStyle/>
        <a:p>
          <a:r>
            <a:rPr lang="en-US" dirty="0" smtClean="0"/>
            <a:t>Chef  intro</a:t>
          </a:r>
          <a:endParaRPr lang="en-US" dirty="0"/>
        </a:p>
      </dgm:t>
    </dgm:pt>
    <dgm:pt modelId="{B3C02938-E2FF-8A43-AB35-2F77CFDC5541}" type="parTrans" cxnId="{2F8BC77E-3BE2-BC44-89C3-F5BC203BEA69}">
      <dgm:prSet/>
      <dgm:spPr/>
      <dgm:t>
        <a:bodyPr/>
        <a:lstStyle/>
        <a:p>
          <a:endParaRPr lang="en-US"/>
        </a:p>
      </dgm:t>
    </dgm:pt>
    <dgm:pt modelId="{62656AB5-64B9-3C4C-9F6F-6D3E954BBD75}" type="sibTrans" cxnId="{2F8BC77E-3BE2-BC44-89C3-F5BC203BEA69}">
      <dgm:prSet/>
      <dgm:spPr/>
      <dgm:t>
        <a:bodyPr/>
        <a:lstStyle/>
        <a:p>
          <a:endParaRPr lang="en-US"/>
        </a:p>
      </dgm:t>
    </dgm:pt>
    <dgm:pt modelId="{EDE78813-6B3A-A148-8D9A-A33C2AF2EA99}">
      <dgm:prSet phldrT="[Text]"/>
      <dgm:spPr/>
      <dgm:t>
        <a:bodyPr/>
        <a:lstStyle/>
        <a:p>
          <a:r>
            <a:rPr lang="en-US" dirty="0" smtClean="0"/>
            <a:t>Automation</a:t>
          </a:r>
          <a:endParaRPr lang="en-US" dirty="0"/>
        </a:p>
      </dgm:t>
    </dgm:pt>
    <dgm:pt modelId="{0E926F58-4C27-4944-BB34-DBC5D9F4D147}" type="parTrans" cxnId="{20D2E9E3-9CA4-F749-B251-4543E7117EEC}">
      <dgm:prSet/>
      <dgm:spPr/>
      <dgm:t>
        <a:bodyPr/>
        <a:lstStyle/>
        <a:p>
          <a:endParaRPr lang="en-US"/>
        </a:p>
      </dgm:t>
    </dgm:pt>
    <dgm:pt modelId="{159A402D-E1CD-564C-BFD8-CA8B4528C0D7}" type="sibTrans" cxnId="{20D2E9E3-9CA4-F749-B251-4543E7117EE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t>
        <a:bodyPr/>
        <a:lstStyle/>
        <a:p>
          <a:endParaRPr lang="en-US"/>
        </a:p>
      </dgm:t>
    </dgm:pt>
    <dgm:pt modelId="{AB1241C8-8F27-5B42-B24F-5C114C4D1261}">
      <dgm:prSet phldrT="[Text]"/>
      <dgm:spPr/>
      <dgm:t>
        <a:bodyPr/>
        <a:lstStyle/>
        <a:p>
          <a:r>
            <a:rPr lang="en-US" dirty="0" smtClean="0"/>
            <a:t>Continuous Delivery</a:t>
          </a:r>
          <a:endParaRPr lang="en-US" dirty="0"/>
        </a:p>
      </dgm:t>
    </dgm:pt>
    <dgm:pt modelId="{96DC3780-EEE4-524C-8C45-EF922C5635EB}" type="parTrans" cxnId="{7C22ED8E-EF50-3744-8714-758758FA08E8}">
      <dgm:prSet/>
      <dgm:spPr/>
      <dgm:t>
        <a:bodyPr/>
        <a:lstStyle/>
        <a:p>
          <a:endParaRPr lang="en-US"/>
        </a:p>
      </dgm:t>
    </dgm:pt>
    <dgm:pt modelId="{C8626E79-520D-334D-A22B-76EBF70BC681}" type="sibTrans" cxnId="{7C22ED8E-EF50-3744-8714-758758FA08E8}">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2E03BA6A-4F85-2547-8F8B-3F70A9B4FF35}">
      <dgm:prSet/>
      <dgm:spPr/>
      <dgm:t>
        <a:bodyPr/>
        <a:lstStyle/>
        <a:p>
          <a:r>
            <a:rPr lang="en-US" dirty="0" smtClean="0"/>
            <a:t>Advanced Chef</a:t>
          </a:r>
          <a:endParaRPr lang="en-US" dirty="0"/>
        </a:p>
      </dgm:t>
    </dgm:pt>
    <dgm:pt modelId="{A5693DBE-9AB6-B247-9BD8-7CD7ADD3928D}" type="sibTrans" cxnId="{432C0D9A-CA8A-8346-8DDE-2861EC7AE17D}">
      <dgm:prSet/>
      <dgm:spPr/>
      <dgm:t>
        <a:bodyPr/>
        <a:lstStyle/>
        <a:p>
          <a:endParaRPr lang="en-US"/>
        </a:p>
      </dgm:t>
    </dgm:pt>
    <dgm:pt modelId="{3809FDC0-70C5-BC4F-8245-B73454BD2F9A}" type="parTrans" cxnId="{432C0D9A-CA8A-8346-8DDE-2861EC7AE17D}">
      <dgm:prSet/>
      <dgm:spPr/>
      <dgm:t>
        <a:bodyPr/>
        <a:lstStyle/>
        <a:p>
          <a:endParaRPr lang="en-US"/>
        </a:p>
      </dgm:t>
    </dgm:pt>
    <dgm:pt modelId="{6C3B2C53-07FE-054E-8E36-06AC899F86F3}">
      <dgm:prSet/>
      <dgm:spPr/>
      <dgm:t>
        <a:bodyPr/>
        <a:lstStyle/>
        <a:p>
          <a:r>
            <a:rPr lang="en-US" dirty="0" smtClean="0"/>
            <a:t>Background</a:t>
          </a:r>
          <a:endParaRPr lang="en-US" dirty="0"/>
        </a:p>
      </dgm:t>
    </dgm:pt>
    <dgm:pt modelId="{9AF2381E-0B87-A244-929D-F6A0D6EA135C}" type="parTrans" cxnId="{8A4B99B3-C073-6147-8B75-60B6C116852D}">
      <dgm:prSet/>
      <dgm:spPr/>
      <dgm:t>
        <a:bodyPr/>
        <a:lstStyle/>
        <a:p>
          <a:endParaRPr lang="en-US"/>
        </a:p>
      </dgm:t>
    </dgm:pt>
    <dgm:pt modelId="{E57653A6-47E0-5648-85C8-C80618D741D7}" type="sibTrans" cxnId="{8A4B99B3-C073-6147-8B75-60B6C116852D}">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5E518E35-CA72-D841-85F2-7D89F5CD093A}">
      <dgm:prSet/>
      <dgm:spPr/>
      <dgm:t>
        <a:bodyPr/>
        <a:lstStyle/>
        <a:p>
          <a:r>
            <a:rPr lang="en-US" dirty="0" smtClean="0"/>
            <a:t>Monsoon UI</a:t>
          </a:r>
          <a:endParaRPr lang="en-US" dirty="0"/>
        </a:p>
      </dgm:t>
    </dgm:pt>
    <dgm:pt modelId="{0EC8103B-C4BC-4A41-B127-B6CCD4453B79}" type="parTrans" cxnId="{F496D621-A7A1-BF48-A38F-C9B0869F8DC9}">
      <dgm:prSet/>
      <dgm:spPr/>
      <dgm:t>
        <a:bodyPr/>
        <a:lstStyle/>
        <a:p>
          <a:endParaRPr lang="en-US"/>
        </a:p>
      </dgm:t>
    </dgm:pt>
    <dgm:pt modelId="{4B12DFBF-23D4-B642-8153-ECABF5C24F29}" type="sibTrans" cxnId="{F496D621-A7A1-BF48-A38F-C9B0869F8DC9}">
      <dgm:prSet/>
      <dgm:spPr/>
      <dgm:t>
        <a:bodyPr/>
        <a:lstStyle/>
        <a:p>
          <a:endParaRPr lang="en-US"/>
        </a:p>
      </dgm:t>
    </dgm:pt>
    <dgm:pt modelId="{C2054218-6122-EF4F-9643-5ACE3C96E46F}">
      <dgm:prSet phldrT="[Text]"/>
      <dgm:spPr/>
      <dgm:t>
        <a:bodyPr/>
        <a:lstStyle/>
        <a:p>
          <a:r>
            <a:rPr lang="en-US" dirty="0" smtClean="0"/>
            <a:t>Monsoon UI</a:t>
          </a:r>
          <a:endParaRPr lang="en-US" dirty="0"/>
        </a:p>
      </dgm:t>
    </dgm:pt>
    <dgm:pt modelId="{A8AF0B8E-BDE3-EB48-A014-553316E503D7}" type="parTrans" cxnId="{0034A6BB-2F00-2143-989F-2BC5AC8C7B19}">
      <dgm:prSet/>
      <dgm:spPr/>
      <dgm:t>
        <a:bodyPr/>
        <a:lstStyle/>
        <a:p>
          <a:endParaRPr lang="en-US"/>
        </a:p>
      </dgm:t>
    </dgm:pt>
    <dgm:pt modelId="{DE51D85B-ABEA-BB4C-A650-267BAF9E770F}" type="sibTrans" cxnId="{0034A6BB-2F00-2143-989F-2BC5AC8C7B19}">
      <dgm:prSet/>
      <dgm:spPr/>
      <dgm:t>
        <a:bodyPr/>
        <a:lstStyle/>
        <a:p>
          <a:endParaRPr lang="en-US"/>
        </a:p>
      </dgm:t>
    </dgm:pt>
    <dgm:pt modelId="{81FCF28E-6399-5946-9642-834A9F5BF0FD}">
      <dgm:prSet phldrT="[Text]"/>
      <dgm:spPr/>
      <dgm:t>
        <a:bodyPr/>
        <a:lstStyle/>
        <a:p>
          <a:r>
            <a:rPr lang="en-US" dirty="0" err="1" smtClean="0"/>
            <a:t>Devenv</a:t>
          </a:r>
          <a:r>
            <a:rPr lang="en-US" dirty="0" smtClean="0"/>
            <a:t> (</a:t>
          </a:r>
          <a:r>
            <a:rPr lang="en-US" dirty="0" err="1" smtClean="0"/>
            <a:t>BuildEnv</a:t>
          </a:r>
          <a:r>
            <a:rPr lang="en-US" dirty="0" smtClean="0"/>
            <a:t>)</a:t>
          </a:r>
          <a:endParaRPr lang="en-US" dirty="0"/>
        </a:p>
      </dgm:t>
    </dgm:pt>
    <dgm:pt modelId="{BE97433A-A62C-DA4E-97CD-107C2AE970D7}" type="parTrans" cxnId="{CD2AF33D-0C2D-284A-B5E3-D354D7AAFE09}">
      <dgm:prSet/>
      <dgm:spPr/>
      <dgm:t>
        <a:bodyPr/>
        <a:lstStyle/>
        <a:p>
          <a:endParaRPr lang="en-US"/>
        </a:p>
      </dgm:t>
    </dgm:pt>
    <dgm:pt modelId="{1380EFBE-3874-194F-ABF1-1F9078AE52FA}" type="sibTrans" cxnId="{CD2AF33D-0C2D-284A-B5E3-D354D7AAFE09}">
      <dgm:prSet/>
      <dgm:spPr/>
      <dgm:t>
        <a:bodyPr/>
        <a:lstStyle/>
        <a:p>
          <a:endParaRPr lang="en-US"/>
        </a:p>
      </dgm:t>
    </dgm:pt>
    <dgm:pt modelId="{B60303D8-B1CB-2B4A-A492-79C44C459845}">
      <dgm:prSet/>
      <dgm:spPr/>
      <dgm:t>
        <a:bodyPr/>
        <a:lstStyle/>
        <a:p>
          <a:r>
            <a:rPr lang="en-US" dirty="0" smtClean="0"/>
            <a:t>Could intro</a:t>
          </a:r>
          <a:endParaRPr lang="en-US" dirty="0"/>
        </a:p>
      </dgm:t>
    </dgm:pt>
    <dgm:pt modelId="{E6F64544-87C1-4442-8C42-E22837412261}" type="parTrans" cxnId="{A156EFF3-FC41-9F47-864A-C8735F97F0E0}">
      <dgm:prSet/>
      <dgm:spPr/>
      <dgm:t>
        <a:bodyPr/>
        <a:lstStyle/>
        <a:p>
          <a:endParaRPr lang="en-US"/>
        </a:p>
      </dgm:t>
    </dgm:pt>
    <dgm:pt modelId="{0498CFB5-4613-5048-BB57-645FC423C35B}" type="sibTrans" cxnId="{A156EFF3-FC41-9F47-864A-C8735F97F0E0}">
      <dgm:prSet/>
      <dgm:spPr/>
      <dgm:t>
        <a:bodyPr/>
        <a:lstStyle/>
        <a:p>
          <a:endParaRPr lang="en-US"/>
        </a:p>
      </dgm:t>
    </dgm:pt>
    <dgm:pt modelId="{6958F2DD-92BD-5F4A-B421-51749943D29E}" type="pres">
      <dgm:prSet presAssocID="{59AE01D7-A8C8-C04E-A15B-5D1651477BEE}" presName="Name0" presStyleCnt="0">
        <dgm:presLayoutVars>
          <dgm:chMax val="21"/>
          <dgm:chPref val="21"/>
        </dgm:presLayoutVars>
      </dgm:prSet>
      <dgm:spPr/>
    </dgm:pt>
    <dgm:pt modelId="{B6D2CB30-3E4F-B346-8DF3-9007C135630C}" type="pres">
      <dgm:prSet presAssocID="{6C3B2C53-07FE-054E-8E36-06AC899F86F3}" presName="text1" presStyleCnt="0"/>
      <dgm:spPr/>
    </dgm:pt>
    <dgm:pt modelId="{EFDCEED5-A798-DA4E-AB75-EDFE6C790B81}" type="pres">
      <dgm:prSet presAssocID="{6C3B2C53-07FE-054E-8E36-06AC899F86F3}" presName="textRepeatNode" presStyleLbl="alignNode1" presStyleIdx="0" presStyleCnt="4" custScaleX="76210" custScaleY="78936" custLinFactNeighborX="-28078" custLinFactNeighborY="41452">
        <dgm:presLayoutVars>
          <dgm:chMax val="0"/>
          <dgm:chPref val="0"/>
          <dgm:bulletEnabled val="1"/>
        </dgm:presLayoutVars>
      </dgm:prSet>
      <dgm:spPr/>
      <dgm:t>
        <a:bodyPr/>
        <a:lstStyle/>
        <a:p>
          <a:endParaRPr lang="en-US"/>
        </a:p>
      </dgm:t>
    </dgm:pt>
    <dgm:pt modelId="{A05110AB-3DDC-8443-B227-E24524B0D4E2}" type="pres">
      <dgm:prSet presAssocID="{6C3B2C53-07FE-054E-8E36-06AC899F86F3}" presName="textaccent1" presStyleCnt="0"/>
      <dgm:spPr/>
    </dgm:pt>
    <dgm:pt modelId="{0CF7AAA6-7173-294C-A9AB-6F55840C2042}" type="pres">
      <dgm:prSet presAssocID="{6C3B2C53-07FE-054E-8E36-06AC899F86F3}" presName="accentRepeatNode" presStyleLbl="solidAlignAcc1" presStyleIdx="0" presStyleCnt="8" custLinFactX="100000" custLinFactY="300000" custLinFactNeighborX="156873" custLinFactNeighborY="328063"/>
      <dgm:spPr/>
    </dgm:pt>
    <dgm:pt modelId="{9BFD8B38-6103-034A-BA0D-B6EF1C044BEE}" type="pres">
      <dgm:prSet presAssocID="{E57653A6-47E0-5648-85C8-C80618D741D7}" presName="image1" presStyleCnt="0"/>
      <dgm:spPr/>
    </dgm:pt>
    <dgm:pt modelId="{CE192B77-A160-2448-8EED-F844390980A2}" type="pres">
      <dgm:prSet presAssocID="{E57653A6-47E0-5648-85C8-C80618D741D7}" presName="imageRepeatNode" presStyleLbl="alignAcc1" presStyleIdx="0" presStyleCnt="4" custScaleX="76210" custScaleY="78936" custLinFactNeighborX="-6201" custLinFactNeighborY="53968"/>
      <dgm:spPr/>
      <dgm:t>
        <a:bodyPr/>
        <a:lstStyle/>
        <a:p>
          <a:endParaRPr lang="en-US"/>
        </a:p>
      </dgm:t>
    </dgm:pt>
    <dgm:pt modelId="{CC4264F9-1BE4-1945-A90F-41AEDBADA4C2}" type="pres">
      <dgm:prSet presAssocID="{E57653A6-47E0-5648-85C8-C80618D741D7}" presName="imageaccent1" presStyleCnt="0"/>
      <dgm:spPr/>
    </dgm:pt>
    <dgm:pt modelId="{E1976180-8189-AB42-9109-63F69AFF390D}" type="pres">
      <dgm:prSet presAssocID="{E57653A6-47E0-5648-85C8-C80618D741D7}" presName="accentRepeatNode" presStyleLbl="solidAlignAcc1" presStyleIdx="1" presStyleCnt="8" custLinFactX="-6676" custLinFactY="172800" custLinFactNeighborX="-100000" custLinFactNeighborY="200000"/>
      <dgm:spPr/>
    </dgm:pt>
    <dgm:pt modelId="{C5BAA42A-DF15-4846-8915-690B9CC9B413}" type="pres">
      <dgm:prSet presAssocID="{AFD0A760-0533-F140-8A81-D7581172A1A7}" presName="text2" presStyleCnt="0"/>
      <dgm:spPr/>
    </dgm:pt>
    <dgm:pt modelId="{4E5E49F0-A8A7-C54C-95FF-EB6306C2A2F3}" type="pres">
      <dgm:prSet presAssocID="{AFD0A760-0533-F140-8A81-D7581172A1A7}" presName="textRepeatNode" presStyleLbl="alignNode1" presStyleIdx="1" presStyleCnt="4" custScaleX="76210" custScaleY="78936" custLinFactNeighborX="-49630" custLinFactNeighborY="55413">
        <dgm:presLayoutVars>
          <dgm:chMax val="0"/>
          <dgm:chPref val="0"/>
          <dgm:bulletEnabled val="1"/>
        </dgm:presLayoutVars>
      </dgm:prSet>
      <dgm:spPr/>
      <dgm:t>
        <a:bodyPr/>
        <a:lstStyle/>
        <a:p>
          <a:endParaRPr lang="en-US"/>
        </a:p>
      </dgm:t>
    </dgm:pt>
    <dgm:pt modelId="{42F4165C-29E8-4148-9B70-DBCBA2F36179}" type="pres">
      <dgm:prSet presAssocID="{AFD0A760-0533-F140-8A81-D7581172A1A7}" presName="textaccent2" presStyleCnt="0"/>
      <dgm:spPr/>
    </dgm:pt>
    <dgm:pt modelId="{863B1D3F-1F88-E246-9081-C213B4EE4AF0}" type="pres">
      <dgm:prSet presAssocID="{AFD0A760-0533-F140-8A81-D7581172A1A7}" presName="accentRepeatNode" presStyleLbl="solidAlignAcc1" presStyleIdx="2" presStyleCnt="8" custLinFactY="-200000" custLinFactNeighborX="-61362" custLinFactNeighborY="-204375"/>
      <dgm:spPr/>
    </dgm:pt>
    <dgm:pt modelId="{A4A79879-2C71-F344-B2F4-6B405981DEEB}" type="pres">
      <dgm:prSet presAssocID="{8D3E278F-E919-F540-B33F-F566971AFBBC}" presName="image2" presStyleCnt="0"/>
      <dgm:spPr/>
    </dgm:pt>
    <dgm:pt modelId="{FAB03DE5-AE1B-854E-88EC-473751CBF70D}" type="pres">
      <dgm:prSet presAssocID="{8D3E278F-E919-F540-B33F-F566971AFBBC}" presName="imageRepeatNode" presStyleLbl="alignAcc1" presStyleIdx="1" presStyleCnt="4" custScaleX="76210" custScaleY="78936" custLinFactX="-35837" custLinFactNeighborX="-100000" custLinFactNeighborY="-83213"/>
      <dgm:spPr/>
      <dgm:t>
        <a:bodyPr/>
        <a:lstStyle/>
        <a:p>
          <a:endParaRPr lang="en-US"/>
        </a:p>
      </dgm:t>
    </dgm:pt>
    <dgm:pt modelId="{75D925DE-6684-2640-9DC9-56AFF97115E0}" type="pres">
      <dgm:prSet presAssocID="{8D3E278F-E919-F540-B33F-F566971AFBBC}" presName="imageaccent2" presStyleCnt="0"/>
      <dgm:spPr/>
    </dgm:pt>
    <dgm:pt modelId="{6F3851E8-EE77-8145-B80D-3671228498C8}" type="pres">
      <dgm:prSet presAssocID="{8D3E278F-E919-F540-B33F-F566971AFBBC}" presName="accentRepeatNode" presStyleLbl="solidAlignAcc1" presStyleIdx="3" presStyleCnt="8" custLinFactY="-200000" custLinFactNeighborX="-61362" custLinFactNeighborY="-204375"/>
      <dgm:spPr/>
    </dgm:pt>
    <dgm:pt modelId="{82F795A8-3AC8-3E42-9C4C-D16C3022D4BF}" type="pres">
      <dgm:prSet presAssocID="{EDE78813-6B3A-A148-8D9A-A33C2AF2EA99}" presName="text3" presStyleCnt="0"/>
      <dgm:spPr/>
    </dgm:pt>
    <dgm:pt modelId="{5E11634D-6B49-3A46-A22A-82B9415BBB58}" type="pres">
      <dgm:prSet presAssocID="{EDE78813-6B3A-A148-8D9A-A33C2AF2EA99}" presName="textRepeatNode" presStyleLbl="alignNode1" presStyleIdx="2" presStyleCnt="4" custScaleX="76210" custScaleY="78936" custLinFactNeighborX="97785" custLinFactNeighborY="67136">
        <dgm:presLayoutVars>
          <dgm:chMax val="0"/>
          <dgm:chPref val="0"/>
          <dgm:bulletEnabled val="1"/>
        </dgm:presLayoutVars>
      </dgm:prSet>
      <dgm:spPr/>
      <dgm:t>
        <a:bodyPr/>
        <a:lstStyle/>
        <a:p>
          <a:endParaRPr lang="en-US"/>
        </a:p>
      </dgm:t>
    </dgm:pt>
    <dgm:pt modelId="{4510DD42-07DA-5540-85B9-CE5DA1AD75B9}" type="pres">
      <dgm:prSet presAssocID="{EDE78813-6B3A-A148-8D9A-A33C2AF2EA99}" presName="textaccent3" presStyleCnt="0"/>
      <dgm:spPr/>
    </dgm:pt>
    <dgm:pt modelId="{F8E6ABA8-D142-2B42-8FD7-2DB1305334E4}" type="pres">
      <dgm:prSet presAssocID="{EDE78813-6B3A-A148-8D9A-A33C2AF2EA99}" presName="accentRepeatNode" presStyleLbl="solidAlignAcc1" presStyleIdx="4" presStyleCnt="8" custLinFactX="100000" custLinFactY="757889" custLinFactNeighborX="138338" custLinFactNeighborY="800000"/>
      <dgm:spPr/>
    </dgm:pt>
    <dgm:pt modelId="{F8E07C09-F7C6-C242-A463-FC7CD6451237}" type="pres">
      <dgm:prSet presAssocID="{159A402D-E1CD-564C-BFD8-CA8B4528C0D7}" presName="image3" presStyleCnt="0"/>
      <dgm:spPr/>
    </dgm:pt>
    <dgm:pt modelId="{A1954FF3-0EE3-9A4D-963F-15187239A25F}" type="pres">
      <dgm:prSet presAssocID="{159A402D-E1CD-564C-BFD8-CA8B4528C0D7}" presName="imageRepeatNode" presStyleLbl="alignAcc1" presStyleIdx="2" presStyleCnt="4" custScaleX="76210" custScaleY="78936" custLinFactX="-12880" custLinFactY="22733" custLinFactNeighborX="-100000" custLinFactNeighborY="100000"/>
      <dgm:spPr/>
      <dgm:t>
        <a:bodyPr/>
        <a:lstStyle/>
        <a:p>
          <a:endParaRPr lang="en-US"/>
        </a:p>
      </dgm:t>
    </dgm:pt>
    <dgm:pt modelId="{B42396E3-56B4-CA43-86B4-0A5A14C71F1D}" type="pres">
      <dgm:prSet presAssocID="{159A402D-E1CD-564C-BFD8-CA8B4528C0D7}" presName="imageaccent3" presStyleCnt="0"/>
      <dgm:spPr/>
    </dgm:pt>
    <dgm:pt modelId="{F83A8BD6-9A28-0F43-BB6F-B1262BFEB8A7}" type="pres">
      <dgm:prSet presAssocID="{159A402D-E1CD-564C-BFD8-CA8B4528C0D7}" presName="accentRepeatNode" presStyleLbl="solidAlignAcc1" presStyleIdx="5" presStyleCnt="8" custLinFactX="-200000" custLinFactY="608612" custLinFactNeighborX="-269226" custLinFactNeighborY="700000"/>
      <dgm:spPr/>
    </dgm:pt>
    <dgm:pt modelId="{F9AA5711-3F8B-494A-BE56-6703B7FA8B96}" type="pres">
      <dgm:prSet presAssocID="{AB1241C8-8F27-5B42-B24F-5C114C4D1261}" presName="text4" presStyleCnt="0"/>
      <dgm:spPr/>
    </dgm:pt>
    <dgm:pt modelId="{C7F8F185-2B12-E04D-ACEE-ECCE777F199C}" type="pres">
      <dgm:prSet presAssocID="{AB1241C8-8F27-5B42-B24F-5C114C4D1261}" presName="textRepeatNode" presStyleLbl="alignNode1" presStyleIdx="3" presStyleCnt="4" custScaleX="76210" custScaleY="78936" custLinFactNeighborX="-9092" custLinFactNeighborY="24501">
        <dgm:presLayoutVars>
          <dgm:chMax val="0"/>
          <dgm:chPref val="0"/>
          <dgm:bulletEnabled val="1"/>
        </dgm:presLayoutVars>
      </dgm:prSet>
      <dgm:spPr/>
      <dgm:t>
        <a:bodyPr/>
        <a:lstStyle/>
        <a:p>
          <a:endParaRPr lang="en-US"/>
        </a:p>
      </dgm:t>
    </dgm:pt>
    <dgm:pt modelId="{4B19A9C1-8F78-104D-8036-B6D8995B8AE5}" type="pres">
      <dgm:prSet presAssocID="{AB1241C8-8F27-5B42-B24F-5C114C4D1261}" presName="textaccent4" presStyleCnt="0"/>
      <dgm:spPr/>
    </dgm:pt>
    <dgm:pt modelId="{5A7867CB-1F0F-6E4E-8BE2-1706F8F83E5D}" type="pres">
      <dgm:prSet presAssocID="{AB1241C8-8F27-5B42-B24F-5C114C4D1261}" presName="accentRepeatNode" presStyleLbl="solidAlignAcc1" presStyleIdx="6" presStyleCnt="8" custLinFactX="-400000" custLinFactY="400000" custLinFactNeighborX="-421973" custLinFactNeighborY="444416"/>
      <dgm:spPr/>
    </dgm:pt>
    <dgm:pt modelId="{C5155A11-3479-6E43-8EE4-6C042292FBE6}" type="pres">
      <dgm:prSet presAssocID="{C8626E79-520D-334D-A22B-76EBF70BC681}" presName="image4" presStyleCnt="0"/>
      <dgm:spPr/>
    </dgm:pt>
    <dgm:pt modelId="{85A9F8DE-A1E2-C342-9702-B83445D3CB0E}" type="pres">
      <dgm:prSet presAssocID="{C8626E79-520D-334D-A22B-76EBF70BC681}" presName="imageRepeatNode" presStyleLbl="alignAcc1" presStyleIdx="3" presStyleCnt="4" custScaleX="76210" custScaleY="78936" custLinFactNeighborX="-31857" custLinFactNeighborY="-71433"/>
      <dgm:spPr/>
      <dgm:t>
        <a:bodyPr/>
        <a:lstStyle/>
        <a:p>
          <a:endParaRPr lang="en-US"/>
        </a:p>
      </dgm:t>
    </dgm:pt>
    <dgm:pt modelId="{15C7F51C-807A-0E43-9EED-0FD33BF340DE}" type="pres">
      <dgm:prSet presAssocID="{C8626E79-520D-334D-A22B-76EBF70BC681}" presName="imageaccent4" presStyleCnt="0"/>
      <dgm:spPr/>
    </dgm:pt>
    <dgm:pt modelId="{24A2419B-1D6A-F54B-95EF-7EFB709578F6}" type="pres">
      <dgm:prSet presAssocID="{C8626E79-520D-334D-A22B-76EBF70BC681}" presName="accentRepeatNode" presStyleLbl="solidAlignAcc1" presStyleIdx="7" presStyleCnt="8" custLinFactX="-200000" custLinFactY="165453" custLinFactNeighborX="-254935" custLinFactNeighborY="200000"/>
      <dgm:spPr/>
    </dgm:pt>
  </dgm:ptLst>
  <dgm:cxnLst>
    <dgm:cxn modelId="{253C04C8-E891-6645-B6B2-9206C92FEB32}" srcId="{EDE78813-6B3A-A148-8D9A-A33C2AF2EA99}" destId="{BB9A0CEB-EDC7-0444-9A43-2813243FF70E}" srcOrd="2" destOrd="0" parTransId="{979F678A-8277-E641-9105-6A586757CB4D}" sibTransId="{7196B53F-9022-E546-B5CB-FF2527F1FE34}"/>
    <dgm:cxn modelId="{8A4B99B3-C073-6147-8B75-60B6C116852D}" srcId="{59AE01D7-A8C8-C04E-A15B-5D1651477BEE}" destId="{6C3B2C53-07FE-054E-8E36-06AC899F86F3}" srcOrd="0" destOrd="0" parTransId="{9AF2381E-0B87-A244-929D-F6A0D6EA135C}" sibTransId="{E57653A6-47E0-5648-85C8-C80618D741D7}"/>
    <dgm:cxn modelId="{0AFF510A-9B05-EA41-95EC-F37C14C9EECB}" type="presOf" srcId="{1B80DE19-CEAF-F447-BA96-8F7F8AB3F12D}" destId="{4E5E49F0-A8A7-C54C-95FF-EB6306C2A2F3}" srcOrd="0" destOrd="2" presId="urn:microsoft.com/office/officeart/2008/layout/HexagonCluster"/>
    <dgm:cxn modelId="{62DC90B8-84DD-234B-A4A8-C1DE2E1C3BDF}" type="presOf" srcId="{BB9A0CEB-EDC7-0444-9A43-2813243FF70E}" destId="{5E11634D-6B49-3A46-A22A-82B9415BBB58}" srcOrd="0" destOrd="3" presId="urn:microsoft.com/office/officeart/2008/layout/HexagonCluster"/>
    <dgm:cxn modelId="{28AEAB73-F0F5-1D4D-818E-1B54FB5E338C}" type="presOf" srcId="{5E518E35-CA72-D841-85F2-7D89F5CD093A}" destId="{EFDCEED5-A798-DA4E-AB75-EDFE6C790B81}" srcOrd="0" destOrd="2" presId="urn:microsoft.com/office/officeart/2008/layout/HexagonCluster"/>
    <dgm:cxn modelId="{58C15AC0-C305-E64C-A91B-28C431D7488A}" type="presOf" srcId="{2E03BA6A-4F85-2547-8F8B-3F70A9B4FF35}" destId="{5E11634D-6B49-3A46-A22A-82B9415BBB58}" srcOrd="0" destOrd="1" presId="urn:microsoft.com/office/officeart/2008/layout/HexagonCluster"/>
    <dgm:cxn modelId="{7C22ED8E-EF50-3744-8714-758758FA08E8}" srcId="{59AE01D7-A8C8-C04E-A15B-5D1651477BEE}" destId="{AB1241C8-8F27-5B42-B24F-5C114C4D1261}" srcOrd="3" destOrd="0" parTransId="{96DC3780-EEE4-524C-8C45-EF922C5635EB}" sibTransId="{C8626E79-520D-334D-A22B-76EBF70BC681}"/>
    <dgm:cxn modelId="{CD2AF33D-0C2D-284A-B5E3-D354D7AAFE09}" srcId="{AB1241C8-8F27-5B42-B24F-5C114C4D1261}" destId="{81FCF28E-6399-5946-9642-834A9F5BF0FD}" srcOrd="0" destOrd="0" parTransId="{BE97433A-A62C-DA4E-97CD-107C2AE970D7}" sibTransId="{1380EFBE-3874-194F-ABF1-1F9078AE52FA}"/>
    <dgm:cxn modelId="{229D48A2-4A19-5445-9B8B-753DC3758F61}" type="presOf" srcId="{C8626E79-520D-334D-A22B-76EBF70BC681}" destId="{85A9F8DE-A1E2-C342-9702-B83445D3CB0E}" srcOrd="0" destOrd="0" presId="urn:microsoft.com/office/officeart/2008/layout/HexagonCluster"/>
    <dgm:cxn modelId="{20D2E9E3-9CA4-F749-B251-4543E7117EEC}" srcId="{59AE01D7-A8C8-C04E-A15B-5D1651477BEE}" destId="{EDE78813-6B3A-A148-8D9A-A33C2AF2EA99}" srcOrd="2" destOrd="0" parTransId="{0E926F58-4C27-4944-BB34-DBC5D9F4D147}" sibTransId="{159A402D-E1CD-564C-BFD8-CA8B4528C0D7}"/>
    <dgm:cxn modelId="{A156EFF3-FC41-9F47-864A-C8735F97F0E0}" srcId="{6C3B2C53-07FE-054E-8E36-06AC899F86F3}" destId="{B60303D8-B1CB-2B4A-A492-79C44C459845}" srcOrd="0" destOrd="0" parTransId="{E6F64544-87C1-4442-8C42-E22837412261}" sibTransId="{0498CFB5-4613-5048-BB57-645FC423C35B}"/>
    <dgm:cxn modelId="{D154089D-AC91-7E46-B6A0-2865758920B1}" srcId="{AFD0A760-0533-F140-8A81-D7581172A1A7}" destId="{D0A1637D-46DD-964B-95B5-06A018D899DF}" srcOrd="0" destOrd="0" parTransId="{CBD5BC41-8AEE-D849-8121-8327A846CDC1}" sibTransId="{56891297-BCB7-1042-8DCF-D50AF05F1339}"/>
    <dgm:cxn modelId="{0034A6BB-2F00-2143-989F-2BC5AC8C7B19}" srcId="{EDE78813-6B3A-A148-8D9A-A33C2AF2EA99}" destId="{C2054218-6122-EF4F-9643-5ACE3C96E46F}" srcOrd="1" destOrd="0" parTransId="{A8AF0B8E-BDE3-EB48-A014-553316E503D7}" sibTransId="{DE51D85B-ABEA-BB4C-A650-267BAF9E770F}"/>
    <dgm:cxn modelId="{6A814FB2-8A2C-D444-B94F-6A77752B19BE}" type="presOf" srcId="{C2054218-6122-EF4F-9643-5ACE3C96E46F}" destId="{5E11634D-6B49-3A46-A22A-82B9415BBB58}" srcOrd="0" destOrd="2" presId="urn:microsoft.com/office/officeart/2008/layout/HexagonCluster"/>
    <dgm:cxn modelId="{681BAFA5-07C2-2243-9E33-FB0B22C393CD}" type="presOf" srcId="{AFD0A760-0533-F140-8A81-D7581172A1A7}" destId="{4E5E49F0-A8A7-C54C-95FF-EB6306C2A2F3}" srcOrd="0" destOrd="0" presId="urn:microsoft.com/office/officeart/2008/layout/HexagonCluster"/>
    <dgm:cxn modelId="{A5D995E5-EE3F-F348-8151-ECC6DCB2826B}" type="presOf" srcId="{8D3E278F-E919-F540-B33F-F566971AFBBC}" destId="{FAB03DE5-AE1B-854E-88EC-473751CBF70D}" srcOrd="0" destOrd="0" presId="urn:microsoft.com/office/officeart/2008/layout/HexagonCluster"/>
    <dgm:cxn modelId="{702277AF-3887-9044-9BA0-1026C4E0B983}" type="presOf" srcId="{B60303D8-B1CB-2B4A-A492-79C44C459845}" destId="{EFDCEED5-A798-DA4E-AB75-EDFE6C790B81}" srcOrd="0" destOrd="1" presId="urn:microsoft.com/office/officeart/2008/layout/HexagonCluster"/>
    <dgm:cxn modelId="{B15AB06F-E762-984D-BE0B-10D93A99E46F}" type="presOf" srcId="{E57653A6-47E0-5648-85C8-C80618D741D7}" destId="{CE192B77-A160-2448-8EED-F844390980A2}" srcOrd="0" destOrd="0" presId="urn:microsoft.com/office/officeart/2008/layout/HexagonCluster"/>
    <dgm:cxn modelId="{EDA87928-2522-DC40-B951-DCC16ABF71C5}" type="presOf" srcId="{D0A1637D-46DD-964B-95B5-06A018D899DF}" destId="{4E5E49F0-A8A7-C54C-95FF-EB6306C2A2F3}" srcOrd="0" destOrd="1" presId="urn:microsoft.com/office/officeart/2008/layout/HexagonCluster"/>
    <dgm:cxn modelId="{2F8BC77E-3BE2-BC44-89C3-F5BC203BEA69}" srcId="{AFD0A760-0533-F140-8A81-D7581172A1A7}" destId="{1B80DE19-CEAF-F447-BA96-8F7F8AB3F12D}" srcOrd="1" destOrd="0" parTransId="{B3C02938-E2FF-8A43-AB35-2F77CFDC5541}" sibTransId="{62656AB5-64B9-3C4C-9F6F-6D3E954BBD75}"/>
    <dgm:cxn modelId="{432C0D9A-CA8A-8346-8DDE-2861EC7AE17D}" srcId="{EDE78813-6B3A-A148-8D9A-A33C2AF2EA99}" destId="{2E03BA6A-4F85-2547-8F8B-3F70A9B4FF35}" srcOrd="0" destOrd="0" parTransId="{3809FDC0-70C5-BC4F-8245-B73454BD2F9A}" sibTransId="{A5693DBE-9AB6-B247-9BD8-7CD7ADD3928D}"/>
    <dgm:cxn modelId="{043B1D60-7CF8-474A-8D4F-D5A6B24E7134}" type="presOf" srcId="{EDE78813-6B3A-A148-8D9A-A33C2AF2EA99}" destId="{5E11634D-6B49-3A46-A22A-82B9415BBB58}" srcOrd="0" destOrd="0" presId="urn:microsoft.com/office/officeart/2008/layout/HexagonCluster"/>
    <dgm:cxn modelId="{F496D621-A7A1-BF48-A38F-C9B0869F8DC9}" srcId="{6C3B2C53-07FE-054E-8E36-06AC899F86F3}" destId="{5E518E35-CA72-D841-85F2-7D89F5CD093A}" srcOrd="1" destOrd="0" parTransId="{0EC8103B-C4BC-4A41-B127-B6CCD4453B79}" sibTransId="{4B12DFBF-23D4-B642-8153-ECABF5C24F29}"/>
    <dgm:cxn modelId="{19218064-27A6-8242-8A99-98308EC3B5FE}" type="presOf" srcId="{AB1241C8-8F27-5B42-B24F-5C114C4D1261}" destId="{C7F8F185-2B12-E04D-ACEE-ECCE777F199C}" srcOrd="0" destOrd="0" presId="urn:microsoft.com/office/officeart/2008/layout/HexagonCluster"/>
    <dgm:cxn modelId="{A1ACADE6-8F98-EC40-B996-E5198F5E96B0}" type="presOf" srcId="{6C3B2C53-07FE-054E-8E36-06AC899F86F3}" destId="{EFDCEED5-A798-DA4E-AB75-EDFE6C790B81}" srcOrd="0" destOrd="0" presId="urn:microsoft.com/office/officeart/2008/layout/HexagonCluster"/>
    <dgm:cxn modelId="{0AC4A4DC-4E66-8B4C-B3B0-A8D81BFB8D8D}" type="presOf" srcId="{81FCF28E-6399-5946-9642-834A9F5BF0FD}" destId="{C7F8F185-2B12-E04D-ACEE-ECCE777F199C}" srcOrd="0" destOrd="1" presId="urn:microsoft.com/office/officeart/2008/layout/HexagonCluster"/>
    <dgm:cxn modelId="{F150F326-A5DA-FE4F-A6FA-32A4E44FD94E}" srcId="{59AE01D7-A8C8-C04E-A15B-5D1651477BEE}" destId="{AFD0A760-0533-F140-8A81-D7581172A1A7}" srcOrd="1" destOrd="0" parTransId="{0CC1C34E-734C-7441-A5A2-DEE7C84AAAD1}" sibTransId="{8D3E278F-E919-F540-B33F-F566971AFBBC}"/>
    <dgm:cxn modelId="{6BB342D7-E5BE-F649-91AA-35968548EBB0}" type="presOf" srcId="{159A402D-E1CD-564C-BFD8-CA8B4528C0D7}" destId="{A1954FF3-0EE3-9A4D-963F-15187239A25F}" srcOrd="0" destOrd="0" presId="urn:microsoft.com/office/officeart/2008/layout/HexagonCluster"/>
    <dgm:cxn modelId="{F12CDB72-A047-6A47-B896-624B243EBED3}" type="presOf" srcId="{59AE01D7-A8C8-C04E-A15B-5D1651477BEE}" destId="{6958F2DD-92BD-5F4A-B421-51749943D29E}" srcOrd="0" destOrd="0" presId="urn:microsoft.com/office/officeart/2008/layout/HexagonCluster"/>
    <dgm:cxn modelId="{DF521B58-B6A8-3347-B397-634990636378}" type="presParOf" srcId="{6958F2DD-92BD-5F4A-B421-51749943D29E}" destId="{B6D2CB30-3E4F-B346-8DF3-9007C135630C}" srcOrd="0" destOrd="0" presId="urn:microsoft.com/office/officeart/2008/layout/HexagonCluster"/>
    <dgm:cxn modelId="{0E4F3D6C-CDE8-CF41-A8A2-F0FB5F07CCD8}" type="presParOf" srcId="{B6D2CB30-3E4F-B346-8DF3-9007C135630C}" destId="{EFDCEED5-A798-DA4E-AB75-EDFE6C790B81}" srcOrd="0" destOrd="0" presId="urn:microsoft.com/office/officeart/2008/layout/HexagonCluster"/>
    <dgm:cxn modelId="{4832FD63-AF34-6F45-8506-8F4D31A2248D}" type="presParOf" srcId="{6958F2DD-92BD-5F4A-B421-51749943D29E}" destId="{A05110AB-3DDC-8443-B227-E24524B0D4E2}" srcOrd="1" destOrd="0" presId="urn:microsoft.com/office/officeart/2008/layout/HexagonCluster"/>
    <dgm:cxn modelId="{3BCA0E4B-49EB-3946-80E7-B4DF7D4F8F59}" type="presParOf" srcId="{A05110AB-3DDC-8443-B227-E24524B0D4E2}" destId="{0CF7AAA6-7173-294C-A9AB-6F55840C2042}" srcOrd="0" destOrd="0" presId="urn:microsoft.com/office/officeart/2008/layout/HexagonCluster"/>
    <dgm:cxn modelId="{75E284FB-069D-6F4F-91DF-7E27D469A6D6}" type="presParOf" srcId="{6958F2DD-92BD-5F4A-B421-51749943D29E}" destId="{9BFD8B38-6103-034A-BA0D-B6EF1C044BEE}" srcOrd="2" destOrd="0" presId="urn:microsoft.com/office/officeart/2008/layout/HexagonCluster"/>
    <dgm:cxn modelId="{84A0A37D-65B1-604D-990E-37ADC5760921}" type="presParOf" srcId="{9BFD8B38-6103-034A-BA0D-B6EF1C044BEE}" destId="{CE192B77-A160-2448-8EED-F844390980A2}" srcOrd="0" destOrd="0" presId="urn:microsoft.com/office/officeart/2008/layout/HexagonCluster"/>
    <dgm:cxn modelId="{2FD34B9E-7718-6B44-AFDD-887A4DCEC1EE}" type="presParOf" srcId="{6958F2DD-92BD-5F4A-B421-51749943D29E}" destId="{CC4264F9-1BE4-1945-A90F-41AEDBADA4C2}" srcOrd="3" destOrd="0" presId="urn:microsoft.com/office/officeart/2008/layout/HexagonCluster"/>
    <dgm:cxn modelId="{90E21CFE-0A5A-664F-ABA5-79E7ABD9BB66}" type="presParOf" srcId="{CC4264F9-1BE4-1945-A90F-41AEDBADA4C2}" destId="{E1976180-8189-AB42-9109-63F69AFF390D}" srcOrd="0" destOrd="0" presId="urn:microsoft.com/office/officeart/2008/layout/HexagonCluster"/>
    <dgm:cxn modelId="{44C41234-BA9D-3E43-BCD8-8C9281B04B93}" type="presParOf" srcId="{6958F2DD-92BD-5F4A-B421-51749943D29E}" destId="{C5BAA42A-DF15-4846-8915-690B9CC9B413}" srcOrd="4" destOrd="0" presId="urn:microsoft.com/office/officeart/2008/layout/HexagonCluster"/>
    <dgm:cxn modelId="{00847A8F-4DEC-3A42-96CD-03B12EFB708A}" type="presParOf" srcId="{C5BAA42A-DF15-4846-8915-690B9CC9B413}" destId="{4E5E49F0-A8A7-C54C-95FF-EB6306C2A2F3}" srcOrd="0" destOrd="0" presId="urn:microsoft.com/office/officeart/2008/layout/HexagonCluster"/>
    <dgm:cxn modelId="{F949CC52-8948-9E4B-9440-1E50AC1ABD72}" type="presParOf" srcId="{6958F2DD-92BD-5F4A-B421-51749943D29E}" destId="{42F4165C-29E8-4148-9B70-DBCBA2F36179}" srcOrd="5" destOrd="0" presId="urn:microsoft.com/office/officeart/2008/layout/HexagonCluster"/>
    <dgm:cxn modelId="{D921A351-D2A1-614E-9F9F-8C8478398271}" type="presParOf" srcId="{42F4165C-29E8-4148-9B70-DBCBA2F36179}" destId="{863B1D3F-1F88-E246-9081-C213B4EE4AF0}" srcOrd="0" destOrd="0" presId="urn:microsoft.com/office/officeart/2008/layout/HexagonCluster"/>
    <dgm:cxn modelId="{E4746804-CE48-E347-A218-4550F24F6026}" type="presParOf" srcId="{6958F2DD-92BD-5F4A-B421-51749943D29E}" destId="{A4A79879-2C71-F344-B2F4-6B405981DEEB}" srcOrd="6" destOrd="0" presId="urn:microsoft.com/office/officeart/2008/layout/HexagonCluster"/>
    <dgm:cxn modelId="{4F0D92D9-DD96-DF42-8A65-F442455741B6}" type="presParOf" srcId="{A4A79879-2C71-F344-B2F4-6B405981DEEB}" destId="{FAB03DE5-AE1B-854E-88EC-473751CBF70D}" srcOrd="0" destOrd="0" presId="urn:microsoft.com/office/officeart/2008/layout/HexagonCluster"/>
    <dgm:cxn modelId="{92052AB0-EB8C-EE43-820E-4570D8A8E626}" type="presParOf" srcId="{6958F2DD-92BD-5F4A-B421-51749943D29E}" destId="{75D925DE-6684-2640-9DC9-56AFF97115E0}" srcOrd="7" destOrd="0" presId="urn:microsoft.com/office/officeart/2008/layout/HexagonCluster"/>
    <dgm:cxn modelId="{F4E91844-A5E9-9449-AFD7-AA52DCCDE29A}" type="presParOf" srcId="{75D925DE-6684-2640-9DC9-56AFF97115E0}" destId="{6F3851E8-EE77-8145-B80D-3671228498C8}" srcOrd="0" destOrd="0" presId="urn:microsoft.com/office/officeart/2008/layout/HexagonCluster"/>
    <dgm:cxn modelId="{F8F15676-888A-B94E-A29D-D913E54729E2}" type="presParOf" srcId="{6958F2DD-92BD-5F4A-B421-51749943D29E}" destId="{82F795A8-3AC8-3E42-9C4C-D16C3022D4BF}" srcOrd="8" destOrd="0" presId="urn:microsoft.com/office/officeart/2008/layout/HexagonCluster"/>
    <dgm:cxn modelId="{3596783E-9E1E-7848-BFC3-5556A6AB85A3}" type="presParOf" srcId="{82F795A8-3AC8-3E42-9C4C-D16C3022D4BF}" destId="{5E11634D-6B49-3A46-A22A-82B9415BBB58}" srcOrd="0" destOrd="0" presId="urn:microsoft.com/office/officeart/2008/layout/HexagonCluster"/>
    <dgm:cxn modelId="{059929C2-9D89-5042-8382-D62AAF3EEA76}" type="presParOf" srcId="{6958F2DD-92BD-5F4A-B421-51749943D29E}" destId="{4510DD42-07DA-5540-85B9-CE5DA1AD75B9}" srcOrd="9" destOrd="0" presId="urn:microsoft.com/office/officeart/2008/layout/HexagonCluster"/>
    <dgm:cxn modelId="{77F0BBB2-95A9-6D4D-8B37-6DBDA9D411F7}" type="presParOf" srcId="{4510DD42-07DA-5540-85B9-CE5DA1AD75B9}" destId="{F8E6ABA8-D142-2B42-8FD7-2DB1305334E4}" srcOrd="0" destOrd="0" presId="urn:microsoft.com/office/officeart/2008/layout/HexagonCluster"/>
    <dgm:cxn modelId="{6B3BD31D-DD5D-8A44-A4C0-64F6219DC71F}" type="presParOf" srcId="{6958F2DD-92BD-5F4A-B421-51749943D29E}" destId="{F8E07C09-F7C6-C242-A463-FC7CD6451237}" srcOrd="10" destOrd="0" presId="urn:microsoft.com/office/officeart/2008/layout/HexagonCluster"/>
    <dgm:cxn modelId="{3F6E23BD-0CCD-9942-8CD3-1FB0AB5880A6}" type="presParOf" srcId="{F8E07C09-F7C6-C242-A463-FC7CD6451237}" destId="{A1954FF3-0EE3-9A4D-963F-15187239A25F}" srcOrd="0" destOrd="0" presId="urn:microsoft.com/office/officeart/2008/layout/HexagonCluster"/>
    <dgm:cxn modelId="{9D6E146C-6FD0-0144-A2DD-49692AC9ED30}" type="presParOf" srcId="{6958F2DD-92BD-5F4A-B421-51749943D29E}" destId="{B42396E3-56B4-CA43-86B4-0A5A14C71F1D}" srcOrd="11" destOrd="0" presId="urn:microsoft.com/office/officeart/2008/layout/HexagonCluster"/>
    <dgm:cxn modelId="{B469C89B-0F0B-8A4C-B175-A432224157BA}" type="presParOf" srcId="{B42396E3-56B4-CA43-86B4-0A5A14C71F1D}" destId="{F83A8BD6-9A28-0F43-BB6F-B1262BFEB8A7}" srcOrd="0" destOrd="0" presId="urn:microsoft.com/office/officeart/2008/layout/HexagonCluster"/>
    <dgm:cxn modelId="{ED922137-60D4-EF4A-9DC1-023E6C44C2E2}" type="presParOf" srcId="{6958F2DD-92BD-5F4A-B421-51749943D29E}" destId="{F9AA5711-3F8B-494A-BE56-6703B7FA8B96}" srcOrd="12" destOrd="0" presId="urn:microsoft.com/office/officeart/2008/layout/HexagonCluster"/>
    <dgm:cxn modelId="{862B5BCA-81B4-B344-8CAF-3F131CCFD5F7}" type="presParOf" srcId="{F9AA5711-3F8B-494A-BE56-6703B7FA8B96}" destId="{C7F8F185-2B12-E04D-ACEE-ECCE777F199C}" srcOrd="0" destOrd="0" presId="urn:microsoft.com/office/officeart/2008/layout/HexagonCluster"/>
    <dgm:cxn modelId="{058A9E4E-F009-AF41-AB63-B26A3D0A3586}" type="presParOf" srcId="{6958F2DD-92BD-5F4A-B421-51749943D29E}" destId="{4B19A9C1-8F78-104D-8036-B6D8995B8AE5}" srcOrd="13" destOrd="0" presId="urn:microsoft.com/office/officeart/2008/layout/HexagonCluster"/>
    <dgm:cxn modelId="{1F646227-7A10-1441-AC6D-BDDD02690C4E}" type="presParOf" srcId="{4B19A9C1-8F78-104D-8036-B6D8995B8AE5}" destId="{5A7867CB-1F0F-6E4E-8BE2-1706F8F83E5D}" srcOrd="0" destOrd="0" presId="urn:microsoft.com/office/officeart/2008/layout/HexagonCluster"/>
    <dgm:cxn modelId="{9725DA1B-3CB1-6648-A5FE-2050BA13BF33}" type="presParOf" srcId="{6958F2DD-92BD-5F4A-B421-51749943D29E}" destId="{C5155A11-3479-6E43-8EE4-6C042292FBE6}" srcOrd="14" destOrd="0" presId="urn:microsoft.com/office/officeart/2008/layout/HexagonCluster"/>
    <dgm:cxn modelId="{40D4043D-DA84-1748-BFAE-D5B281C2D526}" type="presParOf" srcId="{C5155A11-3479-6E43-8EE4-6C042292FBE6}" destId="{85A9F8DE-A1E2-C342-9702-B83445D3CB0E}" srcOrd="0" destOrd="0" presId="urn:microsoft.com/office/officeart/2008/layout/HexagonCluster"/>
    <dgm:cxn modelId="{8B5AF1D2-F38C-384C-A027-9C54A5C241AF}" type="presParOf" srcId="{6958F2DD-92BD-5F4A-B421-51749943D29E}" destId="{15C7F51C-807A-0E43-9EED-0FD33BF340DE}" srcOrd="15" destOrd="0" presId="urn:microsoft.com/office/officeart/2008/layout/HexagonCluster"/>
    <dgm:cxn modelId="{F05BA21A-EF67-3E41-87BF-3D65FC400796}" type="presParOf" srcId="{15C7F51C-807A-0E43-9EED-0FD33BF340DE}" destId="{24A2419B-1D6A-F54B-95EF-7EFB709578F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CEED5-A798-DA4E-AB75-EDFE6C790B81}">
      <dsp:nvSpPr>
        <dsp:cNvPr id="0" name=""/>
        <dsp:cNvSpPr/>
      </dsp:nvSpPr>
      <dsp:spPr>
        <a:xfrm>
          <a:off x="1356126" y="4293041"/>
          <a:ext cx="1504222" cy="1337387"/>
        </a:xfrm>
        <a:prstGeom prst="hexagon">
          <a:avLst>
            <a:gd name="adj" fmla="val 25000"/>
            <a:gd name="vf" fmla="val 11547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t" anchorCtr="0">
          <a:noAutofit/>
        </a:bodyPr>
        <a:lstStyle/>
        <a:p>
          <a:pPr lvl="0" algn="l" defTabSz="622300">
            <a:lnSpc>
              <a:spcPct val="90000"/>
            </a:lnSpc>
            <a:spcBef>
              <a:spcPct val="0"/>
            </a:spcBef>
            <a:spcAft>
              <a:spcPct val="35000"/>
            </a:spcAft>
          </a:pPr>
          <a:r>
            <a:rPr lang="en-US" sz="1400" kern="1200" dirty="0" smtClean="0"/>
            <a:t>Background</a:t>
          </a:r>
          <a:endParaRPr lang="en-US" sz="1400" kern="1200" dirty="0"/>
        </a:p>
        <a:p>
          <a:pPr marL="57150" lvl="1" indent="-57150" algn="l" defTabSz="488950">
            <a:lnSpc>
              <a:spcPct val="90000"/>
            </a:lnSpc>
            <a:spcBef>
              <a:spcPct val="0"/>
            </a:spcBef>
            <a:spcAft>
              <a:spcPct val="15000"/>
            </a:spcAft>
            <a:buChar char="••"/>
          </a:pPr>
          <a:r>
            <a:rPr lang="en-US" sz="1100" kern="1200" dirty="0" smtClean="0"/>
            <a:t>Could intro</a:t>
          </a:r>
          <a:endParaRPr lang="en-US" sz="1100" kern="1200" dirty="0"/>
        </a:p>
        <a:p>
          <a:pPr marL="57150" lvl="1" indent="-57150" algn="l" defTabSz="488950">
            <a:lnSpc>
              <a:spcPct val="90000"/>
            </a:lnSpc>
            <a:spcBef>
              <a:spcPct val="0"/>
            </a:spcBef>
            <a:spcAft>
              <a:spcPct val="15000"/>
            </a:spcAft>
            <a:buChar char="••"/>
          </a:pPr>
          <a:r>
            <a:rPr lang="en-US" sz="1100" kern="1200" dirty="0" smtClean="0"/>
            <a:t>Monsoon UI</a:t>
          </a:r>
          <a:endParaRPr lang="en-US" sz="1100" kern="1200" dirty="0"/>
        </a:p>
      </dsp:txBody>
      <dsp:txXfrm>
        <a:off x="1592927" y="4503578"/>
        <a:ext cx="1030620" cy="916313"/>
      </dsp:txXfrm>
    </dsp:sp>
    <dsp:sp modelId="{0CF7AAA6-7173-294C-A9AB-6F55840C2042}">
      <dsp:nvSpPr>
        <dsp:cNvPr id="0" name=""/>
        <dsp:cNvSpPr/>
      </dsp:nvSpPr>
      <dsp:spPr>
        <a:xfrm>
          <a:off x="2329166" y="5408898"/>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E192B77-A160-2448-8EED-F844390980A2}">
      <dsp:nvSpPr>
        <dsp:cNvPr id="0" name=""/>
        <dsp:cNvSpPr/>
      </dsp:nvSpPr>
      <dsp:spPr>
        <a:xfrm>
          <a:off x="112387" y="3584123"/>
          <a:ext cx="1504222" cy="133738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976180-8189-AB42-9109-63F69AFF390D}">
      <dsp:nvSpPr>
        <dsp:cNvPr id="0" name=""/>
        <dsp:cNvSpPr/>
      </dsp:nvSpPr>
      <dsp:spPr>
        <a:xfrm>
          <a:off x="1090633" y="4691377"/>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5E49F0-A8A7-C54C-95FF-EB6306C2A2F3}">
      <dsp:nvSpPr>
        <dsp:cNvPr id="0" name=""/>
        <dsp:cNvSpPr/>
      </dsp:nvSpPr>
      <dsp:spPr>
        <a:xfrm>
          <a:off x="2604542" y="3595627"/>
          <a:ext cx="1504222" cy="1337387"/>
        </a:xfrm>
        <a:prstGeom prst="hexagon">
          <a:avLst>
            <a:gd name="adj" fmla="val 25000"/>
            <a:gd name="vf" fmla="val 11547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t" anchorCtr="0">
          <a:noAutofit/>
        </a:bodyPr>
        <a:lstStyle/>
        <a:p>
          <a:pPr lvl="0" algn="l" defTabSz="622300">
            <a:lnSpc>
              <a:spcPct val="90000"/>
            </a:lnSpc>
            <a:spcBef>
              <a:spcPct val="0"/>
            </a:spcBef>
            <a:spcAft>
              <a:spcPct val="35000"/>
            </a:spcAft>
          </a:pPr>
          <a:r>
            <a:rPr lang="en-US" sz="1400" kern="1200" dirty="0" smtClean="0"/>
            <a:t>Foundations</a:t>
          </a:r>
          <a:endParaRPr lang="en-US" sz="1400" kern="1200" dirty="0"/>
        </a:p>
        <a:p>
          <a:pPr marL="57150" lvl="1" indent="-57150" algn="l" defTabSz="488950">
            <a:lnSpc>
              <a:spcPct val="90000"/>
            </a:lnSpc>
            <a:spcBef>
              <a:spcPct val="0"/>
            </a:spcBef>
            <a:spcAft>
              <a:spcPct val="15000"/>
            </a:spcAft>
            <a:buChar char="••"/>
          </a:pPr>
          <a:r>
            <a:rPr lang="en-US" sz="1100" kern="1200" dirty="0" err="1" smtClean="0"/>
            <a:t>Git</a:t>
          </a:r>
          <a:r>
            <a:rPr lang="en-US" sz="1100" kern="1200" dirty="0" smtClean="0"/>
            <a:t> intro</a:t>
          </a:r>
          <a:endParaRPr lang="en-US" sz="1100" kern="1200" dirty="0"/>
        </a:p>
        <a:p>
          <a:pPr marL="57150" lvl="1" indent="-57150" algn="l" defTabSz="488950">
            <a:lnSpc>
              <a:spcPct val="90000"/>
            </a:lnSpc>
            <a:spcBef>
              <a:spcPct val="0"/>
            </a:spcBef>
            <a:spcAft>
              <a:spcPct val="15000"/>
            </a:spcAft>
            <a:buChar char="••"/>
          </a:pPr>
          <a:r>
            <a:rPr lang="en-US" sz="1100" kern="1200" dirty="0" smtClean="0"/>
            <a:t>Chef  intro</a:t>
          </a:r>
          <a:endParaRPr lang="en-US" sz="1100" kern="1200" dirty="0"/>
        </a:p>
      </dsp:txBody>
      <dsp:txXfrm>
        <a:off x="2841343" y="3806164"/>
        <a:ext cx="1030620" cy="916313"/>
      </dsp:txXfrm>
    </dsp:sp>
    <dsp:sp modelId="{863B1D3F-1F88-E246-9081-C213B4EE4AF0}">
      <dsp:nvSpPr>
        <dsp:cNvPr id="0" name=""/>
        <dsp:cNvSpPr/>
      </dsp:nvSpPr>
      <dsp:spPr>
        <a:xfrm>
          <a:off x="4560047" y="3132410"/>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B03DE5-AE1B-854E-88EC-473751CBF70D}">
      <dsp:nvSpPr>
        <dsp:cNvPr id="0" name=""/>
        <dsp:cNvSpPr/>
      </dsp:nvSpPr>
      <dsp:spPr>
        <a:xfrm>
          <a:off x="2585500" y="2178197"/>
          <a:ext cx="1504222" cy="133738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9000" b="-29000"/>
          </a:stretch>
        </a:blip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F3851E8-EE77-8145-B80D-3671228498C8}">
      <dsp:nvSpPr>
        <dsp:cNvPr id="0" name=""/>
        <dsp:cNvSpPr/>
      </dsp:nvSpPr>
      <dsp:spPr>
        <a:xfrm>
          <a:off x="4935675" y="3365115"/>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E11634D-6B49-3A46-A22A-82B9415BBB58}">
      <dsp:nvSpPr>
        <dsp:cNvPr id="0" name=""/>
        <dsp:cNvSpPr/>
      </dsp:nvSpPr>
      <dsp:spPr>
        <a:xfrm>
          <a:off x="3840393" y="2881329"/>
          <a:ext cx="1504222" cy="1337387"/>
        </a:xfrm>
        <a:prstGeom prst="hexagon">
          <a:avLst>
            <a:gd name="adj" fmla="val 25000"/>
            <a:gd name="vf" fmla="val 115470"/>
          </a:avLst>
        </a:prstGeom>
        <a:solidFill>
          <a:schemeClr val="accent4">
            <a:hueOff val="0"/>
            <a:satOff val="0"/>
            <a:lumOff val="0"/>
            <a:alphaOff val="0"/>
          </a:schemeClr>
        </a:solidFill>
        <a:ln w="10000" cap="flat" cmpd="sng" algn="ctr">
          <a:solidFill>
            <a:schemeClr val="accent4">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t" anchorCtr="0">
          <a:noAutofit/>
        </a:bodyPr>
        <a:lstStyle/>
        <a:p>
          <a:pPr lvl="0" algn="l" defTabSz="622300">
            <a:lnSpc>
              <a:spcPct val="90000"/>
            </a:lnSpc>
            <a:spcBef>
              <a:spcPct val="0"/>
            </a:spcBef>
            <a:spcAft>
              <a:spcPct val="35000"/>
            </a:spcAft>
          </a:pPr>
          <a:r>
            <a:rPr lang="en-US" sz="1400" kern="1200" dirty="0" smtClean="0"/>
            <a:t>Automation</a:t>
          </a:r>
          <a:endParaRPr lang="en-US" sz="1400" kern="1200" dirty="0"/>
        </a:p>
        <a:p>
          <a:pPr marL="57150" lvl="1" indent="-57150" algn="l" defTabSz="488950">
            <a:lnSpc>
              <a:spcPct val="90000"/>
            </a:lnSpc>
            <a:spcBef>
              <a:spcPct val="0"/>
            </a:spcBef>
            <a:spcAft>
              <a:spcPct val="15000"/>
            </a:spcAft>
            <a:buChar char="••"/>
          </a:pPr>
          <a:r>
            <a:rPr lang="en-US" sz="1100" kern="1200" dirty="0" smtClean="0"/>
            <a:t>Advanced Chef</a:t>
          </a:r>
          <a:endParaRPr lang="en-US" sz="1100" kern="1200" dirty="0"/>
        </a:p>
        <a:p>
          <a:pPr marL="57150" lvl="1" indent="-57150" algn="l" defTabSz="488950">
            <a:lnSpc>
              <a:spcPct val="90000"/>
            </a:lnSpc>
            <a:spcBef>
              <a:spcPct val="0"/>
            </a:spcBef>
            <a:spcAft>
              <a:spcPct val="15000"/>
            </a:spcAft>
            <a:buChar char="••"/>
          </a:pPr>
          <a:r>
            <a:rPr lang="en-US" sz="1100" kern="1200" dirty="0" smtClean="0"/>
            <a:t>Monsoon UI</a:t>
          </a:r>
          <a:endParaRPr lang="en-US" sz="1100" kern="1200" dirty="0"/>
        </a:p>
        <a:p>
          <a:pPr marL="57150" lvl="1" indent="-57150" algn="l" defTabSz="488950">
            <a:lnSpc>
              <a:spcPct val="90000"/>
            </a:lnSpc>
            <a:spcBef>
              <a:spcPct val="0"/>
            </a:spcBef>
            <a:spcAft>
              <a:spcPct val="15000"/>
            </a:spcAft>
            <a:buChar char="••"/>
          </a:pPr>
          <a:r>
            <a:rPr lang="en-US" sz="1100" kern="1200" dirty="0" smtClean="0"/>
            <a:t>EC2API</a:t>
          </a:r>
          <a:endParaRPr lang="en-US" sz="1100" kern="1200" dirty="0"/>
        </a:p>
      </dsp:txBody>
      <dsp:txXfrm>
        <a:off x="4077194" y="3091866"/>
        <a:ext cx="1030620" cy="916313"/>
      </dsp:txXfrm>
    </dsp:sp>
    <dsp:sp modelId="{F8E6ABA8-D142-2B42-8FD7-2DB1305334E4}">
      <dsp:nvSpPr>
        <dsp:cNvPr id="0" name=""/>
        <dsp:cNvSpPr/>
      </dsp:nvSpPr>
      <dsp:spPr>
        <a:xfrm>
          <a:off x="3568115" y="4695760"/>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1954FF3-0EE3-9A4D-963F-15187239A25F}">
      <dsp:nvSpPr>
        <dsp:cNvPr id="0" name=""/>
        <dsp:cNvSpPr/>
      </dsp:nvSpPr>
      <dsp:spPr>
        <a:xfrm>
          <a:off x="1356122" y="2889340"/>
          <a:ext cx="1504222" cy="133738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83A8BD6-9A28-0F43-BB6F-B1262BFEB8A7}">
      <dsp:nvSpPr>
        <dsp:cNvPr id="0" name=""/>
        <dsp:cNvSpPr/>
      </dsp:nvSpPr>
      <dsp:spPr>
        <a:xfrm>
          <a:off x="2313374" y="3982525"/>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7F8F185-2B12-E04D-ACEE-ECCE777F199C}">
      <dsp:nvSpPr>
        <dsp:cNvPr id="0" name=""/>
        <dsp:cNvSpPr/>
      </dsp:nvSpPr>
      <dsp:spPr>
        <a:xfrm>
          <a:off x="5087176" y="2156292"/>
          <a:ext cx="1504222" cy="1337387"/>
        </a:xfrm>
        <a:prstGeom prst="hexagon">
          <a:avLst>
            <a:gd name="adj" fmla="val 25000"/>
            <a:gd name="vf" fmla="val 115470"/>
          </a:avLst>
        </a:prstGeom>
        <a:solidFill>
          <a:schemeClr val="accent5">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t" anchorCtr="0">
          <a:noAutofit/>
        </a:bodyPr>
        <a:lstStyle/>
        <a:p>
          <a:pPr lvl="0" algn="l" defTabSz="622300">
            <a:lnSpc>
              <a:spcPct val="90000"/>
            </a:lnSpc>
            <a:spcBef>
              <a:spcPct val="0"/>
            </a:spcBef>
            <a:spcAft>
              <a:spcPct val="35000"/>
            </a:spcAft>
          </a:pPr>
          <a:r>
            <a:rPr lang="en-US" sz="1400" kern="1200" dirty="0" smtClean="0"/>
            <a:t>Continuous Delivery</a:t>
          </a:r>
          <a:endParaRPr lang="en-US" sz="1400" kern="1200" dirty="0"/>
        </a:p>
        <a:p>
          <a:pPr marL="57150" lvl="1" indent="-57150" algn="l" defTabSz="488950">
            <a:lnSpc>
              <a:spcPct val="90000"/>
            </a:lnSpc>
            <a:spcBef>
              <a:spcPct val="0"/>
            </a:spcBef>
            <a:spcAft>
              <a:spcPct val="15000"/>
            </a:spcAft>
            <a:buChar char="••"/>
          </a:pPr>
          <a:r>
            <a:rPr lang="en-US" sz="1100" kern="1200" dirty="0" err="1" smtClean="0"/>
            <a:t>Devenv</a:t>
          </a:r>
          <a:r>
            <a:rPr lang="en-US" sz="1100" kern="1200" dirty="0" smtClean="0"/>
            <a:t> (</a:t>
          </a:r>
          <a:r>
            <a:rPr lang="en-US" sz="1100" kern="1200" dirty="0" err="1" smtClean="0"/>
            <a:t>BuildEnv</a:t>
          </a:r>
          <a:r>
            <a:rPr lang="en-US" sz="1100" kern="1200" dirty="0" smtClean="0"/>
            <a:t>)</a:t>
          </a:r>
          <a:endParaRPr lang="en-US" sz="1100" kern="1200" dirty="0"/>
        </a:p>
      </dsp:txBody>
      <dsp:txXfrm>
        <a:off x="5323977" y="2366829"/>
        <a:ext cx="1030620" cy="916313"/>
      </dsp:txXfrm>
    </dsp:sp>
    <dsp:sp modelId="{5A7867CB-1F0F-6E4E-8BE2-1706F8F83E5D}">
      <dsp:nvSpPr>
        <dsp:cNvPr id="0" name=""/>
        <dsp:cNvSpPr/>
      </dsp:nvSpPr>
      <dsp:spPr>
        <a:xfrm>
          <a:off x="4835143" y="3988330"/>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A9F8DE-A1E2-C342-9702-B83445D3CB0E}">
      <dsp:nvSpPr>
        <dsp:cNvPr id="0" name=""/>
        <dsp:cNvSpPr/>
      </dsp:nvSpPr>
      <dsp:spPr>
        <a:xfrm>
          <a:off x="6327301" y="1462179"/>
          <a:ext cx="1504222" cy="1337387"/>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A2419B-1D6A-F54B-95EF-7EFB709578F6}">
      <dsp:nvSpPr>
        <dsp:cNvPr id="0" name=""/>
        <dsp:cNvSpPr/>
      </dsp:nvSpPr>
      <dsp:spPr>
        <a:xfrm>
          <a:off x="6071282" y="3250121"/>
          <a:ext cx="230420" cy="198693"/>
        </a:xfrm>
        <a:prstGeom prst="hexagon">
          <a:avLst>
            <a:gd name="adj" fmla="val 25000"/>
            <a:gd name="vf" fmla="val 115470"/>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2A83C2-90B8-3046-9862-71316947B844}" type="datetimeFigureOut">
              <a:rPr lang="en-US" smtClean="0"/>
              <a:t>10/9/13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5F5E6F-B534-DB4A-A362-162C89A1DBF9}" type="slidenum">
              <a:rPr lang="en-US" smtClean="0"/>
              <a:t>‹#›</a:t>
            </a:fld>
            <a:endParaRPr lang="en-US"/>
          </a:p>
        </p:txBody>
      </p:sp>
    </p:spTree>
    <p:extLst>
      <p:ext uri="{BB962C8B-B14F-4D97-AF65-F5344CB8AC3E}">
        <p14:creationId xmlns:p14="http://schemas.microsoft.com/office/powerpoint/2010/main" val="3921650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In a centralized</a:t>
            </a:r>
            <a:r>
              <a:rPr lang="en-US" baseline="0" dirty="0" smtClean="0"/>
              <a:t> model users must be online in order to collaborate and almost every command / operation requires you you be online.</a:t>
            </a:r>
          </a:p>
          <a:p>
            <a:r>
              <a:rPr lang="en-US" baseline="0" dirty="0" smtClean="0"/>
              <a:t>In </a:t>
            </a:r>
            <a:r>
              <a:rPr lang="en-US" sz="1600" baseline="0" dirty="0" smtClean="0"/>
              <a:t>Distributed model </a:t>
            </a:r>
            <a:r>
              <a:rPr lang="en-US" sz="1600" b="1" baseline="0" dirty="0" smtClean="0"/>
              <a:t>everything</a:t>
            </a:r>
            <a:r>
              <a:rPr lang="en-US" sz="1600" b="0" baseline="0" dirty="0" smtClean="0"/>
              <a:t> is local … commit, branch, merge tag </a:t>
            </a:r>
            <a:r>
              <a:rPr lang="en-US" sz="1600" b="0" baseline="0" dirty="0" err="1" smtClean="0"/>
              <a:t>etc</a:t>
            </a:r>
            <a:r>
              <a:rPr lang="en-US" sz="1600" b="0" baseline="0" dirty="0" smtClean="0"/>
              <a:t> </a:t>
            </a:r>
            <a:r>
              <a:rPr lang="en-US" sz="1600" b="0" baseline="0" dirty="0" err="1" smtClean="0"/>
              <a:t>etc</a:t>
            </a:r>
            <a:endParaRPr lang="en-US" sz="1600" b="0" baseline="0" dirty="0" smtClean="0"/>
          </a:p>
          <a:p>
            <a:endParaRPr lang="en-US" sz="1600" b="0" baseline="0" dirty="0" smtClean="0"/>
          </a:p>
          <a:p>
            <a:endParaRPr sz="16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interact with files and managing files lifecycle through a repository with </a:t>
            </a:r>
            <a:r>
              <a:rPr lang="en-US" baseline="0" dirty="0" err="1" smtClean="0"/>
              <a:t>Git</a:t>
            </a:r>
            <a:r>
              <a:rPr lang="en-US" baseline="0" dirty="0" smtClean="0"/>
              <a:t> command.</a:t>
            </a:r>
          </a:p>
          <a:p>
            <a:r>
              <a:rPr lang="en-US" baseline="0" dirty="0" smtClean="0"/>
              <a:t>We will see in the following slides exactly how to create, </a:t>
            </a:r>
            <a:r>
              <a:rPr lang="en-US" baseline="0" dirty="0" err="1" smtClean="0"/>
              <a:t>config</a:t>
            </a:r>
            <a:r>
              <a:rPr lang="en-US" baseline="0" dirty="0" smtClean="0"/>
              <a:t>, add </a:t>
            </a:r>
            <a:r>
              <a:rPr lang="en-US" baseline="0" dirty="0" err="1" smtClean="0"/>
              <a:t>etc</a:t>
            </a:r>
            <a:r>
              <a:rPr lang="en-US" baseline="0" dirty="0" smtClean="0"/>
              <a:t> </a:t>
            </a:r>
            <a:r>
              <a:rPr lang="en-US" baseline="0" dirty="0" err="1" smtClean="0"/>
              <a:t>etc</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5F5E6F-B534-DB4A-A362-162C89A1DBF9}" type="slidenum">
              <a:rPr lang="en-US" smtClean="0"/>
              <a:t>9</a:t>
            </a:fld>
            <a:endParaRPr lang="en-US"/>
          </a:p>
        </p:txBody>
      </p:sp>
    </p:spTree>
    <p:extLst>
      <p:ext uri="{BB962C8B-B14F-4D97-AF65-F5344CB8AC3E}">
        <p14:creationId xmlns:p14="http://schemas.microsoft.com/office/powerpoint/2010/main" val="84868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 Initialize</a:t>
            </a:r>
            <a:r>
              <a:rPr lang="en-US" baseline="0" dirty="0" smtClean="0"/>
              <a:t> a repository </a:t>
            </a:r>
          </a:p>
          <a:p>
            <a:r>
              <a:rPr lang="en-US" baseline="0" dirty="0" smtClean="0"/>
              <a:t>You can also user –bare – this creates the repository in a “server” mode – a mode you would usually clone / pull from basically its equivalent to the .</a:t>
            </a:r>
            <a:r>
              <a:rPr lang="en-US" baseline="0" dirty="0" err="1" smtClean="0"/>
              <a:t>git</a:t>
            </a:r>
            <a:r>
              <a:rPr lang="en-US" baseline="0" dirty="0" smtClean="0"/>
              <a:t> in a non-bare repository</a:t>
            </a:r>
          </a:p>
        </p:txBody>
      </p:sp>
      <p:sp>
        <p:nvSpPr>
          <p:cNvPr id="4" name="Slide Number Placeholder 3"/>
          <p:cNvSpPr>
            <a:spLocks noGrp="1"/>
          </p:cNvSpPr>
          <p:nvPr>
            <p:ph type="sldNum" sz="quarter" idx="10"/>
          </p:nvPr>
        </p:nvSpPr>
        <p:spPr/>
        <p:txBody>
          <a:bodyPr/>
          <a:lstStyle/>
          <a:p>
            <a:fld id="{6D5F5E6F-B534-DB4A-A362-162C89A1DBF9}" type="slidenum">
              <a:rPr lang="en-US" smtClean="0"/>
              <a:t>10</a:t>
            </a:fld>
            <a:endParaRPr lang="en-US"/>
          </a:p>
        </p:txBody>
      </p:sp>
    </p:spTree>
    <p:extLst>
      <p:ext uri="{BB962C8B-B14F-4D97-AF65-F5344CB8AC3E}">
        <p14:creationId xmlns:p14="http://schemas.microsoft.com/office/powerpoint/2010/main" val="7029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complete replica</a:t>
            </a:r>
            <a:r>
              <a:rPr lang="en-US" baseline="0" dirty="0" smtClean="0"/>
              <a:t> the entire history of the repository is pulled down from the server to your local machine !</a:t>
            </a:r>
          </a:p>
          <a:p>
            <a:r>
              <a:rPr lang="en-US" baseline="0" dirty="0" smtClean="0"/>
              <a:t>You can use </a:t>
            </a:r>
            <a:r>
              <a:rPr lang="en-US" baseline="0" dirty="0" err="1" smtClean="0"/>
              <a:t>git</a:t>
            </a:r>
            <a:r>
              <a:rPr lang="en-US" baseline="0" dirty="0" smtClean="0"/>
              <a:t> (</a:t>
            </a:r>
            <a:r>
              <a:rPr lang="en-US" baseline="0" dirty="0" err="1" smtClean="0"/>
              <a:t>ssh</a:t>
            </a:r>
            <a:r>
              <a:rPr lang="en-US" baseline="0" dirty="0" smtClean="0"/>
              <a:t>), http or https an even the file </a:t>
            </a:r>
            <a:r>
              <a:rPr lang="en-US" baseline="0" dirty="0" err="1" smtClean="0"/>
              <a:t>url</a:t>
            </a:r>
            <a:endParaRPr lang="en-US" baseline="0" dirty="0" smtClean="0"/>
          </a:p>
          <a:p>
            <a:endParaRPr lang="en-US" baseline="0" dirty="0" smtClean="0"/>
          </a:p>
          <a:p>
            <a:r>
              <a:rPr lang="en-US" baseline="0" dirty="0" err="1" smtClean="0"/>
              <a:t>Git</a:t>
            </a:r>
            <a:r>
              <a:rPr lang="en-US" baseline="0" dirty="0" smtClean="0"/>
              <a:t> clone file:///path/to/repo</a:t>
            </a:r>
            <a:endParaRPr lang="en-US" dirty="0"/>
          </a:p>
        </p:txBody>
      </p:sp>
      <p:sp>
        <p:nvSpPr>
          <p:cNvPr id="4" name="Slide Number Placeholder 3"/>
          <p:cNvSpPr>
            <a:spLocks noGrp="1"/>
          </p:cNvSpPr>
          <p:nvPr>
            <p:ph type="sldNum" sz="quarter" idx="10"/>
          </p:nvPr>
        </p:nvSpPr>
        <p:spPr/>
        <p:txBody>
          <a:bodyPr/>
          <a:lstStyle/>
          <a:p>
            <a:fld id="{6D5F5E6F-B534-DB4A-A362-162C89A1DBF9}" type="slidenum">
              <a:rPr lang="en-US" smtClean="0"/>
              <a:t>11</a:t>
            </a:fld>
            <a:endParaRPr lang="en-US"/>
          </a:p>
        </p:txBody>
      </p:sp>
    </p:spTree>
    <p:extLst>
      <p:ext uri="{BB962C8B-B14F-4D97-AF65-F5344CB8AC3E}">
        <p14:creationId xmlns:p14="http://schemas.microsoft.com/office/powerpoint/2010/main" val="33229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commit to the repository must have a commit and an owner ! Who committed it</a:t>
            </a:r>
          </a:p>
          <a:p>
            <a:r>
              <a:rPr lang="en-US" dirty="0" err="1" smtClean="0"/>
              <a:t>Git</a:t>
            </a:r>
            <a:r>
              <a:rPr lang="en-US" dirty="0" smtClean="0"/>
              <a:t> </a:t>
            </a:r>
            <a:r>
              <a:rPr lang="en-US" dirty="0" err="1" smtClean="0"/>
              <a:t>config</a:t>
            </a:r>
            <a:r>
              <a:rPr lang="en-US" dirty="0" smtClean="0"/>
              <a:t> </a:t>
            </a:r>
            <a:r>
              <a:rPr lang="en-US" dirty="0" err="1" smtClean="0"/>
              <a:t>user.name</a:t>
            </a:r>
            <a:r>
              <a:rPr lang="en-US" dirty="0" smtClean="0"/>
              <a:t> / </a:t>
            </a:r>
            <a:r>
              <a:rPr lang="en-US" dirty="0" err="1" smtClean="0"/>
              <a:t>user.email</a:t>
            </a:r>
            <a:r>
              <a:rPr lang="en-US" baseline="0" dirty="0" smtClean="0"/>
              <a:t> are a must !</a:t>
            </a:r>
          </a:p>
          <a:p>
            <a:endParaRPr lang="en-US" baseline="0" dirty="0" smtClean="0"/>
          </a:p>
          <a:p>
            <a:r>
              <a:rPr lang="en-US" baseline="0" dirty="0" smtClean="0"/>
              <a:t>--global sets it once for all repositories on that machine stored in ~/.</a:t>
            </a:r>
            <a:r>
              <a:rPr lang="en-US" baseline="0" dirty="0" err="1" smtClean="0"/>
              <a:t>gitconfig</a:t>
            </a:r>
            <a:endParaRPr lang="en-US" baseline="0" dirty="0" smtClean="0"/>
          </a:p>
          <a:p>
            <a:r>
              <a:rPr lang="en-US" baseline="0" dirty="0" smtClean="0"/>
              <a:t>Without the –global flag it will be stored in your repository/.</a:t>
            </a:r>
            <a:r>
              <a:rPr lang="en-US" baseline="0" dirty="0" err="1" smtClean="0"/>
              <a:t>git</a:t>
            </a:r>
            <a:r>
              <a:rPr lang="en-US" baseline="0" dirty="0" smtClean="0"/>
              <a:t>/</a:t>
            </a:r>
            <a:r>
              <a:rPr lang="en-US" baseline="0" dirty="0" err="1" smtClean="0"/>
              <a:t>config</a:t>
            </a:r>
            <a:endParaRPr lang="en-US" dirty="0"/>
          </a:p>
        </p:txBody>
      </p:sp>
      <p:sp>
        <p:nvSpPr>
          <p:cNvPr id="4" name="Slide Number Placeholder 3"/>
          <p:cNvSpPr>
            <a:spLocks noGrp="1"/>
          </p:cNvSpPr>
          <p:nvPr>
            <p:ph type="sldNum" sz="quarter" idx="10"/>
          </p:nvPr>
        </p:nvSpPr>
        <p:spPr/>
        <p:txBody>
          <a:bodyPr/>
          <a:lstStyle/>
          <a:p>
            <a:fld id="{6D5F5E6F-B534-DB4A-A362-162C89A1DBF9}" type="slidenum">
              <a:rPr lang="en-US" smtClean="0"/>
              <a:t>12</a:t>
            </a:fld>
            <a:endParaRPr lang="en-US"/>
          </a:p>
        </p:txBody>
      </p:sp>
    </p:spTree>
    <p:extLst>
      <p:ext uri="{BB962C8B-B14F-4D97-AF65-F5344CB8AC3E}">
        <p14:creationId xmlns:p14="http://schemas.microsoft.com/office/powerpoint/2010/main" val="19442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Files in a directory</a:t>
            </a:r>
            <a:r>
              <a:rPr lang="en-US" baseline="0" dirty="0" smtClean="0"/>
              <a:t> are just files until they are </a:t>
            </a:r>
            <a:r>
              <a:rPr lang="en-US" baseline="0" dirty="0" err="1" smtClean="0"/>
              <a:t>git</a:t>
            </a:r>
            <a:r>
              <a:rPr lang="en-US" baseline="0" dirty="0" smtClean="0"/>
              <a:t> added</a:t>
            </a:r>
          </a:p>
          <a:p>
            <a:r>
              <a:rPr lang="en-US" baseline="0" dirty="0" smtClean="0"/>
              <a:t>Once they are </a:t>
            </a:r>
            <a:r>
              <a:rPr lang="en-US" baseline="0" dirty="0" err="1" smtClean="0"/>
              <a:t>git</a:t>
            </a:r>
            <a:r>
              <a:rPr lang="en-US" baseline="0" dirty="0" smtClean="0"/>
              <a:t> added they are in status “to be committed”</a:t>
            </a:r>
            <a:endParaRPr lang="en-US" dirty="0"/>
          </a:p>
        </p:txBody>
      </p:sp>
      <p:sp>
        <p:nvSpPr>
          <p:cNvPr id="4" name="Slide Number Placeholder 3"/>
          <p:cNvSpPr>
            <a:spLocks noGrp="1"/>
          </p:cNvSpPr>
          <p:nvPr>
            <p:ph type="sldNum" sz="quarter" idx="10"/>
          </p:nvPr>
        </p:nvSpPr>
        <p:spPr/>
        <p:txBody>
          <a:bodyPr/>
          <a:lstStyle/>
          <a:p>
            <a:fld id="{6D5F5E6F-B534-DB4A-A362-162C89A1DBF9}" type="slidenum">
              <a:rPr lang="en-US" smtClean="0"/>
              <a:t>13</a:t>
            </a:fld>
            <a:endParaRPr lang="en-US"/>
          </a:p>
        </p:txBody>
      </p:sp>
    </p:spTree>
    <p:extLst>
      <p:ext uri="{BB962C8B-B14F-4D97-AF65-F5344CB8AC3E}">
        <p14:creationId xmlns:p14="http://schemas.microsoft.com/office/powerpoint/2010/main" val="375826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adding to index take from the index into the repository</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D5F5E6F-B534-DB4A-A362-162C89A1DBF9}" type="slidenum">
              <a:rPr lang="en-US" smtClean="0"/>
              <a:t>14</a:t>
            </a:fld>
            <a:endParaRPr lang="en-US"/>
          </a:p>
        </p:txBody>
      </p:sp>
    </p:spTree>
    <p:extLst>
      <p:ext uri="{BB962C8B-B14F-4D97-AF65-F5344CB8AC3E}">
        <p14:creationId xmlns:p14="http://schemas.microsoft.com/office/powerpoint/2010/main" val="761579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try.github.io</a:t>
            </a:r>
            <a:r>
              <a:rPr lang="en-US" dirty="0" smtClean="0"/>
              <a:t>/levels/1/challenges/1</a:t>
            </a:r>
          </a:p>
          <a:p>
            <a:endParaRPr lang="en-US" dirty="0"/>
          </a:p>
        </p:txBody>
      </p:sp>
      <p:sp>
        <p:nvSpPr>
          <p:cNvPr id="4" name="Slide Number Placeholder 3"/>
          <p:cNvSpPr>
            <a:spLocks noGrp="1"/>
          </p:cNvSpPr>
          <p:nvPr>
            <p:ph type="sldNum" sz="quarter" idx="10"/>
          </p:nvPr>
        </p:nvSpPr>
        <p:spPr/>
        <p:txBody>
          <a:bodyPr/>
          <a:lstStyle/>
          <a:p>
            <a:fld id="{6D5F5E6F-B534-DB4A-A362-162C89A1DBF9}" type="slidenum">
              <a:rPr lang="en-US" smtClean="0"/>
              <a:t>24</a:t>
            </a:fld>
            <a:endParaRPr lang="en-US"/>
          </a:p>
        </p:txBody>
      </p:sp>
    </p:spTree>
    <p:extLst>
      <p:ext uri="{BB962C8B-B14F-4D97-AF65-F5344CB8AC3E}">
        <p14:creationId xmlns:p14="http://schemas.microsoft.com/office/powerpoint/2010/main" val="332278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p:spPr>
        <p:txBody>
          <a:bodyPr tIns="1296000" anchor="t" anchorCtr="0"/>
          <a:lstStyle>
            <a:lvl1pPr algn="ctr">
              <a:defRPr b="0"/>
            </a:lvl1pPr>
          </a:lstStyle>
          <a:p>
            <a:r>
              <a:rPr lang="en-US" smtClean="0"/>
              <a:t>Drag picture to placeholder or click icon to add</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Drag picture to placeholder or click icon to add</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Drag picture to placeholder or click icon to add</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p:spPr>
        <p:txBody>
          <a:bodyPr tIns="504000" anchor="t" anchorCtr="0"/>
          <a:lstStyle>
            <a:lvl1pPr algn="ctr">
              <a:defRPr b="0"/>
            </a:lvl1pPr>
          </a:lstStyle>
          <a:p>
            <a:r>
              <a:rPr lang="en-US" smtClean="0"/>
              <a:t>Drag picture to placeholder or click icon to add</a:t>
            </a:r>
            <a:endParaRPr lang="de-DE" dirty="0"/>
          </a:p>
        </p:txBody>
      </p:sp>
      <p:sp>
        <p:nvSpPr>
          <p:cNvPr id="11" name="Picture Placeholder 4"/>
          <p:cNvSpPr>
            <a:spLocks noGrp="1"/>
          </p:cNvSpPr>
          <p:nvPr>
            <p:ph type="pic" sz="quarter" idx="16"/>
          </p:nvPr>
        </p:nvSpPr>
        <p:spPr bwMode="gray">
          <a:xfrm>
            <a:off x="4654800" y="3573490"/>
            <a:ext cx="4165200" cy="2508223"/>
          </a:xfrm>
        </p:spPr>
        <p:txBody>
          <a:bodyPr tIns="504000" anchor="t" anchorCtr="0"/>
          <a:lstStyle>
            <a:lvl1pPr algn="ctr">
              <a:defRPr b="0"/>
            </a:lvl1pPr>
          </a:lstStyle>
          <a:p>
            <a:r>
              <a:rPr lang="en-US" smtClean="0"/>
              <a:t>Drag picture to placeholder or click icon to add</a:t>
            </a:r>
            <a:endParaRPr lang="de-DE"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8"/>
            <a:ext cx="8496000" cy="4392000"/>
          </a:xfrm>
        </p:spPr>
        <p:txBody>
          <a:bodyPr tIns="1440000"/>
          <a:lstStyle>
            <a:lvl1pPr algn="ctr">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7" name="TextBox 6"/>
          <p:cNvSpPr txBox="1"/>
          <p:nvPr/>
        </p:nvSpPr>
        <p:spPr bwMode="gray">
          <a:xfrm>
            <a:off x="324000" y="1692000"/>
            <a:ext cx="4165200" cy="4358116"/>
          </a:xfrm>
          <a:prstGeom prst="rect">
            <a:avLst/>
          </a:prstGeom>
          <a:noFill/>
        </p:spPr>
        <p:txBody>
          <a:bodyPr wrap="square" lIns="0" tIns="0" rIns="0" bIns="0" rtlCol="0">
            <a:spAutoFit/>
          </a:bodyPr>
          <a:lstStyle/>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No part of this publication may be reproduced or transmitted in any form or for any purpose without the express permission of SAP AG. The information contained herein may be changed without prior notice.</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Some software products marketed by SAP AG and its distributors contain proprietary software components of other software vendors.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Microsoft, Windows, Excel, Outlook, and PowerPoint are registered trademarks of Microsoft Corporation.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Linux is the registered trademark of Linus Torvalds in the U.S. and other countries.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Adobe, the Adobe logo, Acrobat, PostScript, and Reader are either trademarks or registered trademarks of Adobe Systems Incorporated in the United States and/or other countries.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Oracle is a registered trademark of Oracle Corporation.</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UNIX, X/Open, OSF/1, and Motif are registered trademarks of the Open Group.</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mn-lt"/>
                <a:ea typeface="MS PGothic" pitchFamily="34" charset="-128"/>
                <a:cs typeface="+mn-cs"/>
              </a:rPr>
              <a:t>Citrix, ICA, Program Neighborhood, MetaFrame, WinFrame, VideoFrame, and MultiWin are trademarks or registered trademarks of Citrix Systems, Inc.</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HTML, XML, XHTML and W3C are trademarks or registered trademarks of W3C®, World Wide Web Consortium, Massachusetts Institute of Technology.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Java is a registered trademark of Sun Microsystems, Inc.</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JavaScript is a registered trademark of Sun Microsystems, Inc., used under license for technology invented and implemented by Netscape.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mn-lt"/>
                <a:ea typeface="MS PGothic" pitchFamily="34" charset="-128"/>
                <a:cs typeface="+mn-cs"/>
              </a:rPr>
              <a:t>SAP, R/3, SAP NetWeaver, Duet, PartnerEdge, ByDesign, SAP BusinessObjects Explorer, StreamWork,</a:t>
            </a:r>
            <a:r>
              <a:rPr lang="en-US" sz="800" kern="1200" baseline="0" noProof="1" smtClean="0">
                <a:solidFill>
                  <a:schemeClr val="tx1"/>
                </a:solidFill>
                <a:latin typeface="+mn-lt"/>
                <a:ea typeface="MS PGothic" pitchFamily="34" charset="-128"/>
                <a:cs typeface="+mn-cs"/>
              </a:rPr>
              <a:t> </a:t>
            </a:r>
            <a:r>
              <a:rPr lang="en-US" sz="800" kern="1200" noProof="1" smtClean="0">
                <a:solidFill>
                  <a:schemeClr val="tx1"/>
                </a:solidFill>
                <a:latin typeface="+mn-lt"/>
                <a:ea typeface="MS PGothic" pitchFamily="34" charset="-128"/>
                <a:cs typeface="+mn-cs"/>
              </a:rPr>
              <a:t>and other SAP products and services mentioned herein as well as their respective logos are trademarks or registered trademarks of SAP AG in Germany and other countries.</a:t>
            </a:r>
            <a:endParaRPr lang="de-DE" sz="800" kern="1200" noProof="1" smtClean="0">
              <a:solidFill>
                <a:schemeClr val="tx1"/>
              </a:solidFill>
              <a:latin typeface="+mn-lt"/>
              <a:ea typeface="MS PGothic" pitchFamily="34" charset="-128"/>
              <a:cs typeface="+mn-cs"/>
            </a:endParaRPr>
          </a:p>
        </p:txBody>
      </p:sp>
      <p:sp>
        <p:nvSpPr>
          <p:cNvPr id="11" name="TextBox 10"/>
          <p:cNvSpPr txBox="1"/>
          <p:nvPr/>
        </p:nvSpPr>
        <p:spPr bwMode="gray">
          <a:xfrm>
            <a:off x="324000" y="324000"/>
            <a:ext cx="5311198"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2011 SAP AG. All rights reserved</a:t>
            </a:r>
          </a:p>
        </p:txBody>
      </p:sp>
      <p:sp>
        <p:nvSpPr>
          <p:cNvPr id="6" name="TextBox 5"/>
          <p:cNvSpPr txBox="1"/>
          <p:nvPr/>
        </p:nvSpPr>
        <p:spPr bwMode="gray">
          <a:xfrm>
            <a:off x="4654800" y="1692000"/>
            <a:ext cx="4165200" cy="3867725"/>
          </a:xfrm>
          <a:prstGeom prst="rect">
            <a:avLst/>
          </a:prstGeom>
          <a:noFill/>
        </p:spPr>
        <p:txBody>
          <a:bodyPr wrap="square" lIns="0" tIns="0" rIns="0" bIns="0" rtlCol="0">
            <a:spAutoFit/>
          </a:bodyPr>
          <a:lstStyle/>
          <a:p>
            <a:pPr marL="0" algn="l" defTabSz="914400" rtl="0" eaLnBrk="1" fontAlgn="t" latinLnBrk="0" hangingPunct="1">
              <a:lnSpc>
                <a:spcPct val="95000"/>
              </a:lnSpc>
              <a:spcBef>
                <a:spcPts val="400"/>
              </a:spcBef>
            </a:pPr>
            <a:r>
              <a:rPr lang="en-US" sz="800" kern="1200" noProof="1" smtClean="0">
                <a:solidFill>
                  <a:schemeClr val="tx1"/>
                </a:solidFill>
                <a:latin typeface="Arial"/>
                <a:ea typeface="MS PGothic" pitchFamily="34" charset="-128"/>
                <a:cs typeface="+mn-cs"/>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Arial"/>
                <a:ea typeface="MS PGothic" pitchFamily="34" charset="-128"/>
                <a:cs typeface="+mn-cs"/>
              </a:rPr>
              <a:t>Sybase and Adaptive Server, iAnywhere, Sybase 365, SQL Anywhere, and other Sybase products and services mentioned herein as well as their respective logos are trademarks or registered trademarks of Sybase, Inc. Sybase is an SAP company.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Arial"/>
                <a:ea typeface="MS PGothic" pitchFamily="34" charset="-128"/>
                <a:cs typeface="+mn-cs"/>
              </a:rPr>
              <a:t>All other product and service names mentioned are the trademarks of their respective companies. Data contained in this document serves informational purposes only. National product specifications may vary.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The information in this document is proprietary to SAP. No part of this document may be reproduced, copied, or transmitted in any form or for any purpose without the express prior written permission of SAP AG.</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This document is a preliminary version and not subject to your license agreement or any other agreement with SAP. This document contains only intended strategies, developments, and functionalities of the SAP® product and is not intended to be binding upon SAP to any particular course of business, product strategy, and/or development. Please note that this document is subject to change and may be changed by SAP at any time without notice.</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SAP assumes no responsibility for errors or omissions in this document. SAP does not warrant the accuracy or completeness of the information, text, graphics, links, or other items contained within this material. This document is provided without a warranty of any kind, either express or implied, including but not limited to the implied warranties of merchantability, fitness for a particular purpose, or non-infringement.</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SAP shall have no liability for damages of any kind including without limitation direct, special, indirect, or consequential damages that may result from the use of these materials. This limitation shall not apply in cases of intent or gross negligence.</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The statutory liability for personal injury and defective products is not affected. SAP has no control over the information that you may access through the use of hot links contained in these materials and does not endorse your use of third-party Web pages nor provide any warranty whatsoever relating to third-party Web pages.</a:t>
            </a:r>
            <a:endParaRPr lang="en-US" sz="800" kern="1200" noProof="1">
              <a:solidFill>
                <a:schemeClr val="tx1"/>
              </a:solidFill>
              <a:latin typeface="Arial"/>
              <a:ea typeface="MS PGothic" pitchFamily="34" charset="-128"/>
              <a:cs typeface="+mn-cs"/>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3"/>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endParaRPr/>
          </a:p>
        </p:txBody>
      </p:sp>
      <p:sp>
        <p:nvSpPr>
          <p:cNvPr id="18" name="Shape 18"/>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629466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7" name="Rectangle 6"/>
          <p:cNvSpPr/>
          <p:nvPr userDrawn="1"/>
        </p:nvSpPr>
        <p:spPr bwMode="gray">
          <a:xfrm>
            <a:off x="242937" y="0"/>
            <a:ext cx="8656646"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marR="0" algn="ctr" defTabSz="9142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4015" y="6082317"/>
            <a:ext cx="684757" cy="453495"/>
          </a:xfrm>
          <a:prstGeom prst="rect">
            <a:avLst/>
          </a:prstGeom>
          <a:noFill/>
          <a:ln>
            <a:noFill/>
          </a:ln>
        </p:spPr>
      </p:pic>
      <p:sp>
        <p:nvSpPr>
          <p:cNvPr id="9" name="Rectangle 8"/>
          <p:cNvSpPr/>
          <p:nvPr userDrawn="1"/>
        </p:nvSpPr>
        <p:spPr bwMode="gray">
          <a:xfrm>
            <a:off x="242937" y="0"/>
            <a:ext cx="8656646" cy="162000"/>
          </a:xfrm>
          <a:prstGeom prst="rect">
            <a:avLst/>
          </a:prstGeom>
          <a:solidFill>
            <a:schemeClr val="accent1"/>
          </a:solidFill>
          <a:ln w="9525" algn="ctr">
            <a:noFill/>
            <a:miter lim="800000"/>
            <a:headEnd/>
            <a:tailEnd/>
          </a:ln>
        </p:spPr>
        <p:txBody>
          <a:bodyPr lIns="89985" tIns="71987" rIns="89985" bIns="71987" rtlCol="0" anchor="ctr"/>
          <a:lstStyle/>
          <a:p>
            <a:pPr marR="0" algn="ctr" defTabSz="9142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9751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dirty="0" smtClean="0"/>
              <a:t>Alternate Presentation Title</a:t>
            </a:r>
            <a:br>
              <a:rPr lang="en-US" dirty="0" smtClean="0"/>
            </a:br>
            <a:r>
              <a:rPr lang="en-US"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with event logo">
    <p:bg bwMode="gray">
      <p:bgPr>
        <a:solidFill>
          <a:schemeClr val="accent1"/>
        </a:solidFill>
        <a:effectLst/>
      </p:bgPr>
    </p:bg>
    <p:spTree>
      <p:nvGrpSpPr>
        <p:cNvPr id="1" name=""/>
        <p:cNvGrpSpPr/>
        <p:nvPr/>
      </p:nvGrpSpPr>
      <p:grpSpPr>
        <a:xfrm>
          <a:off x="0" y="0"/>
          <a:ext cx="0" cy="0"/>
          <a:chOff x="0" y="0"/>
          <a:chExt cx="0" cy="0"/>
        </a:xfrm>
      </p:grpSpPr>
      <p:sp>
        <p:nvSpPr>
          <p:cNvPr id="6" name="Rectangle 5"/>
          <p:cNvSpPr/>
          <p:nvPr/>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2" name="Rectangle 171"/>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9" name="Picture 8" descr="SAP_FKOM_KO.png"/>
          <p:cNvPicPr>
            <a:picLocks noChangeAspect="1"/>
          </p:cNvPicPr>
          <p:nvPr/>
        </p:nvPicPr>
        <p:blipFill>
          <a:blip r:embed="rId2" cstate="print"/>
          <a:stretch>
            <a:fillRect/>
          </a:stretch>
        </p:blipFill>
        <p:spPr>
          <a:xfrm>
            <a:off x="323850" y="6080400"/>
            <a:ext cx="1832544" cy="453600"/>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p:spPr>
        <p:txBody>
          <a:bodyPr/>
          <a:lstStyle/>
          <a:p>
            <a:r>
              <a:rPr lang="en-US" smtClean="0"/>
              <a:t>Drag picture to placeholder or click icon to add</a:t>
            </a:r>
            <a:endParaRPr lang="en-US"/>
          </a:p>
        </p:txBody>
      </p:sp>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2400"/>
              </a:spcBef>
              <a:spcAft>
                <a:spcPts val="0"/>
              </a:spcAft>
              <a:buClr>
                <a:schemeClr val="accent1"/>
              </a:buClr>
              <a:buSzPct val="80000"/>
              <a:buFontTx/>
              <a:buNone/>
              <a:tabLst/>
              <a:defRPr b="0"/>
            </a:lvl1pPr>
            <a:lvl2pPr marL="0" marR="0" indent="0" algn="l" defTabSz="914400" rtl="0" eaLnBrk="1" fontAlgn="auto" latinLnBrk="0" hangingPunct="1">
              <a:lnSpc>
                <a:spcPct val="100000"/>
              </a:lnSpc>
              <a:spcBef>
                <a:spcPts val="1200"/>
              </a:spcBef>
              <a:spcAft>
                <a:spcPts val="0"/>
              </a:spcAft>
              <a:buClr>
                <a:schemeClr val="accent1"/>
              </a:buClr>
              <a:buSzPct val="80000"/>
              <a:buFontTx/>
              <a:buNone/>
              <a:tabLst/>
              <a:defRPr/>
            </a:lvl2pPr>
            <a:lvl3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3pPr>
            <a:lvl4pPr marL="270000" indent="-180000">
              <a:spcBef>
                <a:spcPts val="600"/>
              </a:spcBef>
              <a:buClr>
                <a:schemeClr val="accent1"/>
              </a:buClr>
              <a:buFont typeface="Wingdings" pitchFamily="2" charset="2"/>
              <a:buChar char=""/>
              <a:defRPr sz="1800"/>
            </a:lvl4pPr>
          </a:lstStyle>
          <a:p>
            <a:pPr lvl="1"/>
            <a:r>
              <a:rPr lang="en-US" dirty="0" smtClean="0"/>
              <a:t>Agenda Item/Divider Headline</a:t>
            </a:r>
          </a:p>
          <a:p>
            <a:pPr lvl="3"/>
            <a:r>
              <a:rPr lang="en-US" dirty="0" smtClean="0"/>
              <a:t>Details</a:t>
            </a:r>
          </a:p>
          <a:p>
            <a:endParaRPr lang="en-US" dirty="0" smtClean="0"/>
          </a:p>
          <a:p>
            <a:endParaRPr lang="en-US" dirty="0" smtClean="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gray">
          <a:xfrm>
            <a:off x="324000" y="6636183"/>
            <a:ext cx="181035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2011 SAP AG. All rights reserved.</a:t>
            </a:r>
          </a:p>
        </p:txBody>
      </p:sp>
      <p:sp>
        <p:nvSpPr>
          <p:cNvPr id="34" name="TextBox 33"/>
          <p:cNvSpPr txBox="1"/>
          <p:nvPr/>
        </p:nvSpPr>
        <p:spPr bwMode="gray">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Lst>
  <p:hf sldNum="0"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5.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hyperlink" Target="mailto:my_email@sap.com" TargetMode="External"/><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42.emf"/><Relationship Id="rId5" Type="http://schemas.openxmlformats.org/officeDocument/2006/relationships/image" Target="../media/image43.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37.emf"/><Relationship Id="rId5"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7.emf"/><Relationship Id="rId5"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5.emf"/><Relationship Id="rId1" Type="http://schemas.openxmlformats.org/officeDocument/2006/relationships/slideLayout" Target="../slideLayouts/slideLayout9.xml"/><Relationship Id="rId2"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 Id="rId3"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5" Type="http://schemas.openxmlformats.org/officeDocument/2006/relationships/image" Target="../media/image7.png"/><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60.jp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hyperlink" Target="https://community.wdf.sap.corp/groups/it-solution-enginee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9.xml"/><Relationship Id="rId2"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git-scm.com/" TargetMode="Externa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6.png"/><Relationship Id="rId14" Type="http://schemas.openxmlformats.org/officeDocument/2006/relationships/image" Target="../media/image34.png"/><Relationship Id="rId15" Type="http://schemas.openxmlformats.org/officeDocument/2006/relationships/image" Target="../media/image35.emf"/><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6.png"/><Relationship Id="rId7" Type="http://schemas.openxmlformats.org/officeDocument/2006/relationships/image" Target="../media/image36.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18.emf"/><Relationship Id="rId5" Type="http://schemas.openxmlformats.org/officeDocument/2006/relationships/image" Target="../media/image17.emf"/><Relationship Id="rId6" Type="http://schemas.openxmlformats.org/officeDocument/2006/relationships/image" Target="../media/image37.emf"/><Relationship Id="rId7" Type="http://schemas.openxmlformats.org/officeDocument/2006/relationships/image" Target="../media/image20.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Git</a:t>
            </a:r>
            <a:r>
              <a:rPr lang="en-US" dirty="0" smtClean="0"/>
              <a:t> Essentials </a:t>
            </a:r>
            <a:r>
              <a:rPr lang="en-US" sz="3200" dirty="0" smtClean="0"/>
              <a:t>[ for monsoon ]</a:t>
            </a:r>
            <a:endParaRPr lang="en-US" sz="3200" dirty="0"/>
          </a:p>
        </p:txBody>
      </p:sp>
      <p:sp>
        <p:nvSpPr>
          <p:cNvPr id="4" name="Shape 54"/>
          <p:cNvSpPr/>
          <p:nvPr/>
        </p:nvSpPr>
        <p:spPr>
          <a:xfrm>
            <a:off x="7617347" y="168683"/>
            <a:ext cx="1216457" cy="1178828"/>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p>
      <p:sp>
        <p:nvSpPr>
          <p:cNvPr id="5" name="Subtitle 2"/>
          <p:cNvSpPr>
            <a:spLocks noGrp="1"/>
          </p:cNvSpPr>
          <p:nvPr>
            <p:ph type="subTitle" idx="1"/>
          </p:nvPr>
        </p:nvSpPr>
        <p:spPr>
          <a:xfrm>
            <a:off x="414000" y="1526737"/>
            <a:ext cx="5935588" cy="584640"/>
          </a:xfrm>
        </p:spPr>
        <p:txBody>
          <a:bodyPr/>
          <a:lstStyle/>
          <a:p>
            <a:pPr lvl="0"/>
            <a:r>
              <a:rPr lang="en" dirty="0"/>
              <a:t>Haggai Philip Zagury</a:t>
            </a:r>
            <a:r>
              <a:rPr lang="en" dirty="0" smtClean="0"/>
              <a:t>,</a:t>
            </a:r>
            <a:r>
              <a:rPr lang="en-US" dirty="0" smtClean="0"/>
              <a:t> Yael </a:t>
            </a:r>
            <a:r>
              <a:rPr lang="en-US" dirty="0" err="1" smtClean="0"/>
              <a:t>shoval</a:t>
            </a:r>
            <a:r>
              <a:rPr lang="en-US" dirty="0" smtClean="0"/>
              <a:t>, Monsoon Cloud</a:t>
            </a:r>
          </a:p>
          <a:p>
            <a:pPr lvl="0"/>
            <a:r>
              <a:rPr lang="en-US" dirty="0" smtClean="0"/>
              <a:t>Sep, 2013</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66696" y="1479551"/>
            <a:ext cx="2527304" cy="631826"/>
          </a:xfrm>
          <a:prstGeom prst="rect">
            <a:avLst/>
          </a:prstGeom>
        </p:spPr>
      </p:pic>
    </p:spTree>
    <p:extLst>
      <p:ext uri="{BB962C8B-B14F-4D97-AF65-F5344CB8AC3E}">
        <p14:creationId xmlns:p14="http://schemas.microsoft.com/office/powerpoint/2010/main" val="4248671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err="1" smtClean="0"/>
              <a:t>init</a:t>
            </a:r>
            <a:endParaRPr lang="en-US" dirty="0"/>
          </a:p>
        </p:txBody>
      </p:sp>
      <p:sp>
        <p:nvSpPr>
          <p:cNvPr id="3" name="Text Placeholder 2"/>
          <p:cNvSpPr>
            <a:spLocks noGrp="1"/>
          </p:cNvSpPr>
          <p:nvPr>
            <p:ph type="body" sz="quarter" idx="10"/>
          </p:nvPr>
        </p:nvSpPr>
        <p:spPr/>
        <p:txBody>
          <a:bodyPr/>
          <a:lstStyle/>
          <a:p>
            <a:r>
              <a:rPr lang="en-US" dirty="0" smtClean="0"/>
              <a:t>Initialize a </a:t>
            </a:r>
            <a:r>
              <a:rPr lang="en-US" dirty="0" err="1" smtClean="0"/>
              <a:t>git</a:t>
            </a:r>
            <a:r>
              <a:rPr lang="en-US" dirty="0" smtClean="0"/>
              <a:t> repository in a </a:t>
            </a:r>
            <a:r>
              <a:rPr lang="en-US" b="1" i="1" dirty="0" smtClean="0"/>
              <a:t>local</a:t>
            </a:r>
            <a:r>
              <a:rPr lang="en-US" dirty="0" smtClean="0"/>
              <a:t> directory</a:t>
            </a:r>
          </a:p>
          <a:p>
            <a:endParaRPr lang="en-US" dirty="0"/>
          </a:p>
          <a:p>
            <a:endParaRPr lang="en-US" dirty="0" smtClean="0"/>
          </a:p>
          <a:p>
            <a:endParaRPr lang="en-US" dirty="0"/>
          </a:p>
          <a:p>
            <a:endParaRPr lang="en-US" dirty="0" smtClean="0"/>
          </a:p>
          <a:p>
            <a:endParaRPr lang="en-US" dirty="0"/>
          </a:p>
          <a:p>
            <a:r>
              <a:rPr lang="en-US" dirty="0" err="1">
                <a:latin typeface="Consolas"/>
                <a:cs typeface="Consolas"/>
              </a:rPr>
              <a:t>git</a:t>
            </a:r>
            <a:r>
              <a:rPr lang="en-US" dirty="0">
                <a:latin typeface="Consolas"/>
                <a:cs typeface="Consolas"/>
              </a:rPr>
              <a:t> </a:t>
            </a:r>
            <a:r>
              <a:rPr lang="en-US" dirty="0" err="1" smtClean="0">
                <a:latin typeface="Consolas"/>
                <a:cs typeface="Consolas"/>
              </a:rPr>
              <a:t>init</a:t>
            </a:r>
            <a:r>
              <a:rPr lang="en-US" dirty="0" smtClean="0">
                <a:latin typeface="Consolas"/>
                <a:cs typeface="Consolas"/>
              </a:rPr>
              <a:t> </a:t>
            </a:r>
            <a:endParaRPr lang="en-US" dirty="0"/>
          </a:p>
        </p:txBody>
      </p:sp>
      <p:pic>
        <p:nvPicPr>
          <p:cNvPr id="4" name="Picture 3"/>
          <p:cNvPicPr>
            <a:picLocks noChangeAspect="1"/>
          </p:cNvPicPr>
          <p:nvPr/>
        </p:nvPicPr>
        <p:blipFill>
          <a:blip r:embed="rId3"/>
          <a:stretch>
            <a:fillRect/>
          </a:stretch>
        </p:blipFill>
        <p:spPr>
          <a:xfrm>
            <a:off x="323999" y="2451100"/>
            <a:ext cx="8085495" cy="217686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289039" y="493593"/>
            <a:ext cx="667853" cy="586407"/>
          </a:xfrm>
          <a:prstGeom prst="rect">
            <a:avLst/>
          </a:prstGeom>
        </p:spPr>
      </p:pic>
      <p:sp>
        <p:nvSpPr>
          <p:cNvPr id="6" name="Rectangle 5"/>
          <p:cNvSpPr/>
          <p:nvPr/>
        </p:nvSpPr>
        <p:spPr>
          <a:xfrm>
            <a:off x="6956892" y="710668"/>
            <a:ext cx="1863108" cy="369332"/>
          </a:xfrm>
          <a:prstGeom prst="rect">
            <a:avLst/>
          </a:prstGeom>
        </p:spPr>
        <p:txBody>
          <a:bodyPr wrap="none">
            <a:spAutoFit/>
          </a:bodyPr>
          <a:lstStyle/>
          <a:p>
            <a:r>
              <a:rPr lang="en-US" b="1" i="1" dirty="0" smtClean="0"/>
              <a:t>Initialize a repo</a:t>
            </a:r>
            <a:endParaRPr lang="en-US" dirty="0"/>
          </a:p>
        </p:txBody>
      </p:sp>
    </p:spTree>
    <p:extLst>
      <p:ext uri="{BB962C8B-B14F-4D97-AF65-F5344CB8AC3E}">
        <p14:creationId xmlns:p14="http://schemas.microsoft.com/office/powerpoint/2010/main" val="40745235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clone</a:t>
            </a:r>
            <a:endParaRPr lang="en-US" dirty="0"/>
          </a:p>
        </p:txBody>
      </p:sp>
      <p:sp>
        <p:nvSpPr>
          <p:cNvPr id="3" name="Text Placeholder 2"/>
          <p:cNvSpPr>
            <a:spLocks noGrp="1"/>
          </p:cNvSpPr>
          <p:nvPr>
            <p:ph type="body" sz="quarter" idx="10"/>
          </p:nvPr>
        </p:nvSpPr>
        <p:spPr>
          <a:xfrm>
            <a:off x="324000" y="1633604"/>
            <a:ext cx="8494713" cy="3831818"/>
          </a:xfrm>
        </p:spPr>
        <p:txBody>
          <a:bodyPr/>
          <a:lstStyle/>
          <a:p>
            <a:r>
              <a:rPr lang="en-US" dirty="0" smtClean="0"/>
              <a:t>Clone the content of a remote repository</a:t>
            </a:r>
          </a:p>
          <a:p>
            <a:endParaRPr lang="en-US" dirty="0"/>
          </a:p>
          <a:p>
            <a:endParaRPr lang="en-US" dirty="0" smtClean="0"/>
          </a:p>
          <a:p>
            <a:endParaRPr lang="en-US" dirty="0"/>
          </a:p>
          <a:p>
            <a:r>
              <a:rPr lang="en-US" dirty="0" err="1" smtClean="0">
                <a:latin typeface="Consolas"/>
                <a:cs typeface="Consolas"/>
              </a:rPr>
              <a:t>git</a:t>
            </a:r>
            <a:r>
              <a:rPr lang="en-US" dirty="0" smtClean="0">
                <a:latin typeface="Consolas"/>
                <a:cs typeface="Consolas"/>
              </a:rPr>
              <a:t> clone &lt;</a:t>
            </a:r>
            <a:r>
              <a:rPr lang="en-US" dirty="0" err="1" smtClean="0">
                <a:latin typeface="Consolas"/>
                <a:cs typeface="Consolas"/>
              </a:rPr>
              <a:t>url</a:t>
            </a:r>
            <a:r>
              <a:rPr lang="en-US" dirty="0" smtClean="0">
                <a:latin typeface="Consolas"/>
                <a:cs typeface="Consolas"/>
              </a:rPr>
              <a:t>[</a:t>
            </a:r>
            <a:r>
              <a:rPr lang="en-US" dirty="0" err="1" smtClean="0">
                <a:latin typeface="Consolas"/>
                <a:cs typeface="Consolas"/>
              </a:rPr>
              <a:t>git</a:t>
            </a:r>
            <a:r>
              <a:rPr lang="en-US" dirty="0" err="1">
                <a:latin typeface="Consolas"/>
                <a:cs typeface="Consolas"/>
              </a:rPr>
              <a:t>,</a:t>
            </a:r>
            <a:r>
              <a:rPr lang="en-US" dirty="0" err="1" smtClean="0">
                <a:latin typeface="Consolas"/>
                <a:cs typeface="Consolas"/>
              </a:rPr>
              <a:t>http</a:t>
            </a:r>
            <a:r>
              <a:rPr lang="en-US" dirty="0" smtClean="0">
                <a:latin typeface="Consolas"/>
                <a:cs typeface="Consolas"/>
              </a:rPr>
              <a:t>/</a:t>
            </a:r>
            <a:r>
              <a:rPr lang="en-US" dirty="0" err="1" smtClean="0">
                <a:latin typeface="Consolas"/>
                <a:cs typeface="Consolas"/>
              </a:rPr>
              <a:t>s,file</a:t>
            </a:r>
            <a:r>
              <a:rPr lang="en-US" dirty="0" smtClean="0">
                <a:latin typeface="Consolas"/>
                <a:cs typeface="Consolas"/>
              </a:rPr>
              <a:t>]&gt; [ &lt;directory&gt; ]</a:t>
            </a:r>
          </a:p>
          <a:p>
            <a:r>
              <a:rPr lang="en-US" dirty="0" err="1">
                <a:latin typeface="Consolas"/>
                <a:cs typeface="Consolas"/>
              </a:rPr>
              <a:t>git</a:t>
            </a:r>
            <a:r>
              <a:rPr lang="en-US" dirty="0">
                <a:latin typeface="Consolas"/>
                <a:cs typeface="Consolas"/>
              </a:rPr>
              <a:t> clone </a:t>
            </a:r>
            <a:r>
              <a:rPr lang="en-US" dirty="0" err="1">
                <a:latin typeface="Consolas"/>
                <a:cs typeface="Consolas"/>
              </a:rPr>
              <a:t>git@github.wdf.sap.corp:sapsolutions</a:t>
            </a:r>
            <a:r>
              <a:rPr lang="en-US" dirty="0">
                <a:latin typeface="Consolas"/>
                <a:cs typeface="Consolas"/>
              </a:rPr>
              <a:t>/sap-</a:t>
            </a:r>
            <a:r>
              <a:rPr lang="en-US" dirty="0" err="1">
                <a:latin typeface="Consolas"/>
                <a:cs typeface="Consolas"/>
              </a:rPr>
              <a:t>catalogue.git</a:t>
            </a:r>
            <a:endParaRPr lang="en-US" dirty="0">
              <a:latin typeface="Consolas"/>
              <a:cs typeface="Consolas"/>
            </a:endParaRPr>
          </a:p>
        </p:txBody>
      </p:sp>
      <p:pic>
        <p:nvPicPr>
          <p:cNvPr id="5" name="Picture 4"/>
          <p:cNvPicPr>
            <a:picLocks noChangeAspect="1"/>
          </p:cNvPicPr>
          <p:nvPr/>
        </p:nvPicPr>
        <p:blipFill>
          <a:blip r:embed="rId3"/>
          <a:stretch>
            <a:fillRect/>
          </a:stretch>
        </p:blipFill>
        <p:spPr>
          <a:xfrm>
            <a:off x="6365134" y="359550"/>
            <a:ext cx="667853" cy="586407"/>
          </a:xfrm>
          <a:prstGeom prst="rect">
            <a:avLst/>
          </a:prstGeom>
        </p:spPr>
      </p:pic>
      <p:sp>
        <p:nvSpPr>
          <p:cNvPr id="6" name="Rectangle 5"/>
          <p:cNvSpPr/>
          <p:nvPr/>
        </p:nvSpPr>
        <p:spPr>
          <a:xfrm>
            <a:off x="7032987" y="576625"/>
            <a:ext cx="1785726" cy="369332"/>
          </a:xfrm>
          <a:prstGeom prst="rect">
            <a:avLst/>
          </a:prstGeom>
        </p:spPr>
        <p:txBody>
          <a:bodyPr wrap="none">
            <a:spAutoFit/>
          </a:bodyPr>
          <a:lstStyle/>
          <a:p>
            <a:r>
              <a:rPr lang="en-US" b="1" i="1" dirty="0" smtClean="0"/>
              <a:t>Clone existing</a:t>
            </a:r>
            <a:endParaRPr lang="en-US" dirty="0"/>
          </a:p>
        </p:txBody>
      </p:sp>
      <p:pic>
        <p:nvPicPr>
          <p:cNvPr id="7" name="Picture 6"/>
          <p:cNvPicPr>
            <a:picLocks noChangeAspect="1"/>
          </p:cNvPicPr>
          <p:nvPr/>
        </p:nvPicPr>
        <p:blipFill>
          <a:blip r:embed="rId3"/>
          <a:stretch>
            <a:fillRect/>
          </a:stretch>
        </p:blipFill>
        <p:spPr>
          <a:xfrm>
            <a:off x="6517534" y="511950"/>
            <a:ext cx="667853" cy="586407"/>
          </a:xfrm>
          <a:prstGeom prst="rect">
            <a:avLst/>
          </a:prstGeom>
        </p:spPr>
      </p:pic>
      <p:pic>
        <p:nvPicPr>
          <p:cNvPr id="8" name="Picture 7"/>
          <p:cNvPicPr>
            <a:picLocks noChangeAspect="1"/>
          </p:cNvPicPr>
          <p:nvPr/>
        </p:nvPicPr>
        <p:blipFill>
          <a:blip r:embed="rId4"/>
          <a:stretch>
            <a:fillRect/>
          </a:stretch>
        </p:blipFill>
        <p:spPr>
          <a:xfrm>
            <a:off x="324000" y="2329318"/>
            <a:ext cx="8239127" cy="1352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14023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err="1" smtClean="0"/>
              <a:t>config</a:t>
            </a:r>
            <a:endParaRPr lang="en-US" dirty="0"/>
          </a:p>
        </p:txBody>
      </p:sp>
      <p:sp>
        <p:nvSpPr>
          <p:cNvPr id="3" name="Text Placeholder 2"/>
          <p:cNvSpPr>
            <a:spLocks noGrp="1"/>
          </p:cNvSpPr>
          <p:nvPr>
            <p:ph type="body" sz="quarter" idx="10"/>
          </p:nvPr>
        </p:nvSpPr>
        <p:spPr/>
        <p:txBody>
          <a:bodyPr/>
          <a:lstStyle/>
          <a:p>
            <a:r>
              <a:rPr lang="en-US" dirty="0" smtClean="0"/>
              <a:t>Configure </a:t>
            </a:r>
            <a:r>
              <a:rPr lang="en-US" dirty="0" err="1" smtClean="0"/>
              <a:t>git</a:t>
            </a:r>
            <a:r>
              <a:rPr lang="en-US" dirty="0" smtClean="0"/>
              <a:t> – this info will be used when you add files to the repository</a:t>
            </a:r>
          </a:p>
          <a:p>
            <a:endParaRPr lang="en-US" dirty="0"/>
          </a:p>
          <a:p>
            <a:endParaRPr lang="en-US" dirty="0" smtClean="0"/>
          </a:p>
          <a:p>
            <a:r>
              <a:rPr lang="en-US" dirty="0" err="1">
                <a:latin typeface="Consolas"/>
                <a:cs typeface="Consolas"/>
              </a:rPr>
              <a:t>git</a:t>
            </a:r>
            <a:r>
              <a:rPr lang="en-US" dirty="0">
                <a:latin typeface="Consolas"/>
                <a:cs typeface="Consolas"/>
              </a:rPr>
              <a:t> </a:t>
            </a:r>
            <a:r>
              <a:rPr lang="en-US" dirty="0" err="1">
                <a:latin typeface="Consolas"/>
                <a:cs typeface="Consolas"/>
              </a:rPr>
              <a:t>config</a:t>
            </a:r>
            <a:r>
              <a:rPr lang="en-US" dirty="0">
                <a:latin typeface="Consolas"/>
                <a:cs typeface="Consolas"/>
              </a:rPr>
              <a:t> --global </a:t>
            </a:r>
            <a:r>
              <a:rPr lang="en-US" dirty="0" err="1">
                <a:latin typeface="Consolas"/>
                <a:cs typeface="Consolas"/>
              </a:rPr>
              <a:t>user.name</a:t>
            </a:r>
            <a:r>
              <a:rPr lang="en-US" dirty="0">
                <a:latin typeface="Consolas"/>
                <a:cs typeface="Consolas"/>
              </a:rPr>
              <a:t> "My username”</a:t>
            </a:r>
          </a:p>
          <a:p>
            <a:r>
              <a:rPr lang="en-US" dirty="0" err="1">
                <a:latin typeface="Consolas"/>
                <a:cs typeface="Consolas"/>
              </a:rPr>
              <a:t>git</a:t>
            </a:r>
            <a:r>
              <a:rPr lang="en-US" dirty="0">
                <a:latin typeface="Consolas"/>
                <a:cs typeface="Consolas"/>
              </a:rPr>
              <a:t> </a:t>
            </a:r>
            <a:r>
              <a:rPr lang="en-US" dirty="0" err="1">
                <a:latin typeface="Consolas"/>
                <a:cs typeface="Consolas"/>
              </a:rPr>
              <a:t>config</a:t>
            </a:r>
            <a:r>
              <a:rPr lang="en-US" dirty="0">
                <a:latin typeface="Consolas"/>
                <a:cs typeface="Consolas"/>
              </a:rPr>
              <a:t> --global </a:t>
            </a:r>
            <a:r>
              <a:rPr lang="en-US" dirty="0" err="1">
                <a:latin typeface="Consolas"/>
                <a:cs typeface="Consolas"/>
              </a:rPr>
              <a:t>user.mail</a:t>
            </a:r>
            <a:r>
              <a:rPr lang="en-US" dirty="0">
                <a:latin typeface="Consolas"/>
                <a:cs typeface="Consolas"/>
              </a:rPr>
              <a:t> </a:t>
            </a:r>
            <a:r>
              <a:rPr lang="en-US" dirty="0">
                <a:latin typeface="Consolas"/>
                <a:cs typeface="Consolas"/>
                <a:hlinkClick r:id="rId3"/>
              </a:rPr>
              <a:t>my_email@</a:t>
            </a:r>
            <a:r>
              <a:rPr lang="en-US" dirty="0" smtClean="0">
                <a:latin typeface="Consolas"/>
                <a:cs typeface="Consolas"/>
                <a:hlinkClick r:id="rId3"/>
              </a:rPr>
              <a:t>sap.com</a:t>
            </a:r>
            <a:endParaRPr lang="en-US" dirty="0" smtClean="0">
              <a:latin typeface="Consolas"/>
              <a:cs typeface="Consolas"/>
            </a:endParaRPr>
          </a:p>
          <a:p>
            <a:r>
              <a:rPr lang="en-US" dirty="0" err="1" smtClean="0">
                <a:latin typeface="Consolas"/>
                <a:cs typeface="Consolas"/>
              </a:rPr>
              <a:t>git</a:t>
            </a:r>
            <a:r>
              <a:rPr lang="en-US" dirty="0" smtClean="0">
                <a:latin typeface="Consolas"/>
                <a:cs typeface="Consolas"/>
              </a:rPr>
              <a:t> </a:t>
            </a:r>
            <a:r>
              <a:rPr lang="en-US" dirty="0" err="1" smtClean="0">
                <a:latin typeface="Consolas"/>
                <a:cs typeface="Consolas"/>
              </a:rPr>
              <a:t>config</a:t>
            </a:r>
            <a:r>
              <a:rPr lang="en-US" dirty="0" smtClean="0">
                <a:latin typeface="Consolas"/>
                <a:cs typeface="Consolas"/>
              </a:rPr>
              <a:t> –global </a:t>
            </a:r>
            <a:r>
              <a:rPr lang="en-US" dirty="0" err="1" smtClean="0">
                <a:latin typeface="Consolas"/>
                <a:cs typeface="Consolas"/>
              </a:rPr>
              <a:t>core.editor</a:t>
            </a:r>
            <a:r>
              <a:rPr lang="en-US" dirty="0" smtClean="0">
                <a:latin typeface="Consolas"/>
                <a:cs typeface="Consolas"/>
              </a:rPr>
              <a:t> vim </a:t>
            </a:r>
            <a:r>
              <a:rPr lang="en-US" dirty="0" smtClean="0">
                <a:cs typeface="Consolas"/>
              </a:rPr>
              <a:t>=&gt; sets vim as the default editor …</a:t>
            </a:r>
          </a:p>
          <a:p>
            <a:r>
              <a:rPr lang="en-US" dirty="0" smtClean="0">
                <a:cs typeface="Consolas"/>
              </a:rPr>
              <a:t>And many more options …</a:t>
            </a:r>
            <a:endParaRPr lang="en-US" dirty="0">
              <a:cs typeface="Consolas"/>
            </a:endParaRPr>
          </a:p>
        </p:txBody>
      </p:sp>
      <p:pic>
        <p:nvPicPr>
          <p:cNvPr id="4" name="Picture 3"/>
          <p:cNvPicPr>
            <a:picLocks noChangeAspect="1"/>
          </p:cNvPicPr>
          <p:nvPr/>
        </p:nvPicPr>
        <p:blipFill>
          <a:blip r:embed="rId4"/>
          <a:stretch>
            <a:fillRect/>
          </a:stretch>
        </p:blipFill>
        <p:spPr>
          <a:xfrm>
            <a:off x="324000" y="2380942"/>
            <a:ext cx="7646663" cy="607445"/>
          </a:xfrm>
          <a:prstGeom prst="rect">
            <a:avLst/>
          </a:prstGeom>
          <a:ln>
            <a:noFill/>
          </a:ln>
          <a:effectLst>
            <a:outerShdw blurRad="292100" dist="139700" dir="2700000" algn="tl" rotWithShape="0">
              <a:srgbClr val="333333">
                <a:alpha val="65000"/>
              </a:srgbClr>
            </a:outerShdw>
          </a:effectLst>
        </p:spPr>
      </p:pic>
      <p:pic>
        <p:nvPicPr>
          <p:cNvPr id="5" name="Picture 4" descr="BU005259.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5638" y="324000"/>
            <a:ext cx="914177" cy="816867"/>
          </a:xfrm>
          <a:prstGeom prst="rect">
            <a:avLst/>
          </a:prstGeom>
        </p:spPr>
      </p:pic>
    </p:spTree>
    <p:extLst>
      <p:ext uri="{BB962C8B-B14F-4D97-AF65-F5344CB8AC3E}">
        <p14:creationId xmlns:p14="http://schemas.microsoft.com/office/powerpoint/2010/main" val="6089736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add</a:t>
            </a:r>
            <a:endParaRPr lang="en-US" dirty="0"/>
          </a:p>
        </p:txBody>
      </p:sp>
      <p:sp>
        <p:nvSpPr>
          <p:cNvPr id="3" name="Text Placeholder 2"/>
          <p:cNvSpPr>
            <a:spLocks noGrp="1"/>
          </p:cNvSpPr>
          <p:nvPr>
            <p:ph type="body" sz="quarter" idx="10"/>
          </p:nvPr>
        </p:nvSpPr>
        <p:spPr/>
        <p:txBody>
          <a:bodyPr/>
          <a:lstStyle/>
          <a:p>
            <a:r>
              <a:rPr lang="en-US" dirty="0" smtClean="0"/>
              <a:t>Adding files to the index / staging area</a:t>
            </a:r>
          </a:p>
          <a:p>
            <a:endParaRPr lang="en-US" dirty="0"/>
          </a:p>
          <a:p>
            <a:r>
              <a:rPr lang="en-US" b="1" i="1" dirty="0" err="1" smtClean="0"/>
              <a:t>git</a:t>
            </a:r>
            <a:r>
              <a:rPr lang="en-US" b="1" i="1" dirty="0" smtClean="0"/>
              <a:t> add </a:t>
            </a:r>
            <a:r>
              <a:rPr lang="en-US" dirty="0" smtClean="0"/>
              <a:t>tells </a:t>
            </a:r>
            <a:r>
              <a:rPr lang="en-US" dirty="0" err="1" smtClean="0"/>
              <a:t>git</a:t>
            </a:r>
            <a:r>
              <a:rPr lang="en-US" dirty="0" smtClean="0"/>
              <a:t> you are going to commit this file to the repository and adds it to a staging / index area.</a:t>
            </a:r>
          </a:p>
          <a:p>
            <a:r>
              <a:rPr lang="en-US" dirty="0" smtClean="0">
                <a:latin typeface="+mj-lt"/>
              </a:rPr>
              <a:t>Usually after </a:t>
            </a:r>
            <a:r>
              <a:rPr lang="en-US" dirty="0" err="1">
                <a:latin typeface="Consolas"/>
                <a:cs typeface="Consolas"/>
              </a:rPr>
              <a:t>git</a:t>
            </a:r>
            <a:r>
              <a:rPr lang="en-US" dirty="0">
                <a:latin typeface="Consolas"/>
                <a:cs typeface="Consolas"/>
              </a:rPr>
              <a:t> add </a:t>
            </a:r>
            <a:r>
              <a:rPr lang="en-US" dirty="0" smtClean="0">
                <a:latin typeface="+mj-lt"/>
              </a:rPr>
              <a:t>you will </a:t>
            </a:r>
            <a:r>
              <a:rPr lang="en-US" dirty="0" err="1">
                <a:latin typeface="Consolas"/>
                <a:cs typeface="Consolas"/>
              </a:rPr>
              <a:t>git</a:t>
            </a:r>
            <a:r>
              <a:rPr lang="en-US" dirty="0">
                <a:latin typeface="Consolas"/>
                <a:cs typeface="Consolas"/>
              </a:rPr>
              <a:t> </a:t>
            </a:r>
            <a:r>
              <a:rPr lang="en-US" dirty="0" smtClean="0">
                <a:latin typeface="Consolas"/>
                <a:cs typeface="Consolas"/>
              </a:rPr>
              <a:t>commit</a:t>
            </a:r>
          </a:p>
          <a:p>
            <a:r>
              <a:rPr lang="en-US" dirty="0" smtClean="0">
                <a:latin typeface="+mj-lt"/>
                <a:cs typeface="Consolas"/>
              </a:rPr>
              <a:t>In order to add all untracked files use:</a:t>
            </a:r>
          </a:p>
          <a:p>
            <a:r>
              <a:rPr lang="en-US" b="1" i="1" dirty="0" smtClean="0">
                <a:latin typeface="Consolas"/>
                <a:cs typeface="Consolas"/>
              </a:rPr>
              <a:t>	</a:t>
            </a:r>
            <a:r>
              <a:rPr lang="en-US" b="1" i="1" dirty="0" err="1" smtClean="0">
                <a:latin typeface="Consolas"/>
                <a:cs typeface="Consolas"/>
              </a:rPr>
              <a:t>git</a:t>
            </a:r>
            <a:r>
              <a:rPr lang="en-US" b="1" i="1" dirty="0" smtClean="0">
                <a:latin typeface="Consolas"/>
                <a:cs typeface="Consolas"/>
              </a:rPr>
              <a:t> add .</a:t>
            </a:r>
            <a:endParaRPr lang="en-US" b="1" i="1" dirty="0">
              <a:latin typeface="Consolas"/>
              <a:cs typeface="Consolas"/>
            </a:endParaRPr>
          </a:p>
        </p:txBody>
      </p:sp>
      <p:pic>
        <p:nvPicPr>
          <p:cNvPr id="5" name="Picture 4"/>
          <p:cNvPicPr>
            <a:picLocks noChangeAspect="1"/>
          </p:cNvPicPr>
          <p:nvPr/>
        </p:nvPicPr>
        <p:blipFill>
          <a:blip r:embed="rId3"/>
          <a:stretch>
            <a:fillRect/>
          </a:stretch>
        </p:blipFill>
        <p:spPr>
          <a:xfrm>
            <a:off x="7871470" y="348488"/>
            <a:ext cx="618481" cy="618481"/>
          </a:xfrm>
          <a:prstGeom prst="rect">
            <a:avLst/>
          </a:prstGeom>
        </p:spPr>
      </p:pic>
      <p:pic>
        <p:nvPicPr>
          <p:cNvPr id="4" name="Picture 3"/>
          <p:cNvPicPr>
            <a:picLocks noChangeAspect="1"/>
          </p:cNvPicPr>
          <p:nvPr/>
        </p:nvPicPr>
        <p:blipFill>
          <a:blip r:embed="rId4"/>
          <a:stretch>
            <a:fillRect/>
          </a:stretch>
        </p:blipFill>
        <p:spPr>
          <a:xfrm>
            <a:off x="8027444" y="348488"/>
            <a:ext cx="925013" cy="797426"/>
          </a:xfrm>
          <a:prstGeom prst="rect">
            <a:avLst/>
          </a:prstGeom>
        </p:spPr>
      </p:pic>
      <p:pic>
        <p:nvPicPr>
          <p:cNvPr id="6" name="Picture 5"/>
          <p:cNvPicPr>
            <a:picLocks noChangeAspect="1"/>
          </p:cNvPicPr>
          <p:nvPr/>
        </p:nvPicPr>
        <p:blipFill>
          <a:blip r:embed="rId5"/>
          <a:stretch>
            <a:fillRect/>
          </a:stretch>
        </p:blipFill>
        <p:spPr>
          <a:xfrm>
            <a:off x="222798" y="2243280"/>
            <a:ext cx="8597202" cy="413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91573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commit</a:t>
            </a:r>
            <a:endParaRPr lang="en-US" dirty="0"/>
          </a:p>
        </p:txBody>
      </p:sp>
      <p:sp>
        <p:nvSpPr>
          <p:cNvPr id="3" name="Text Placeholder 2"/>
          <p:cNvSpPr>
            <a:spLocks noGrp="1"/>
          </p:cNvSpPr>
          <p:nvPr>
            <p:ph type="body" sz="quarter" idx="10"/>
          </p:nvPr>
        </p:nvSpPr>
        <p:spPr/>
        <p:txBody>
          <a:bodyPr/>
          <a:lstStyle/>
          <a:p>
            <a:r>
              <a:rPr lang="en-US" dirty="0" smtClean="0"/>
              <a:t>Move files </a:t>
            </a:r>
            <a:r>
              <a:rPr lang="en-US" b="1" i="1" dirty="0" smtClean="0"/>
              <a:t>from</a:t>
            </a:r>
            <a:r>
              <a:rPr lang="en-US" dirty="0" smtClean="0"/>
              <a:t> the index / staging area </a:t>
            </a:r>
            <a:r>
              <a:rPr lang="en-US" b="1" i="1" dirty="0" smtClean="0"/>
              <a:t>into</a:t>
            </a:r>
            <a:r>
              <a:rPr lang="en-US" dirty="0" smtClean="0"/>
              <a:t> the repository</a:t>
            </a:r>
            <a:endParaRPr lang="en-US" b="1" i="1" dirty="0" smtClean="0"/>
          </a:p>
          <a:p>
            <a:endParaRPr lang="en-US" dirty="0"/>
          </a:p>
          <a:p>
            <a:r>
              <a:rPr lang="en-US" dirty="0" err="1" smtClean="0">
                <a:latin typeface="Consolas"/>
                <a:cs typeface="Consolas"/>
              </a:rPr>
              <a:t>git</a:t>
            </a:r>
            <a:r>
              <a:rPr lang="en-US" dirty="0" smtClean="0">
                <a:latin typeface="Consolas"/>
                <a:cs typeface="Consolas"/>
              </a:rPr>
              <a:t> commit [ -m “Some meaningful message” ]</a:t>
            </a:r>
            <a:endParaRPr lang="en-US" dirty="0" smtClean="0"/>
          </a:p>
        </p:txBody>
      </p:sp>
      <p:pic>
        <p:nvPicPr>
          <p:cNvPr id="5" name="Picture 4"/>
          <p:cNvPicPr>
            <a:picLocks noChangeAspect="1"/>
          </p:cNvPicPr>
          <p:nvPr/>
        </p:nvPicPr>
        <p:blipFill>
          <a:blip r:embed="rId3"/>
          <a:stretch>
            <a:fillRect/>
          </a:stretch>
        </p:blipFill>
        <p:spPr>
          <a:xfrm>
            <a:off x="7871470" y="348488"/>
            <a:ext cx="618481" cy="618481"/>
          </a:xfrm>
          <a:prstGeom prst="rect">
            <a:avLst/>
          </a:prstGeom>
        </p:spPr>
      </p:pic>
      <p:pic>
        <p:nvPicPr>
          <p:cNvPr id="7" name="Picture 6"/>
          <p:cNvPicPr>
            <a:picLocks noChangeAspect="1"/>
          </p:cNvPicPr>
          <p:nvPr/>
        </p:nvPicPr>
        <p:blipFill>
          <a:blip r:embed="rId4"/>
          <a:stretch>
            <a:fillRect/>
          </a:stretch>
        </p:blipFill>
        <p:spPr>
          <a:xfrm>
            <a:off x="8056713" y="559300"/>
            <a:ext cx="762000" cy="520700"/>
          </a:xfrm>
          <a:prstGeom prst="rect">
            <a:avLst/>
          </a:prstGeom>
        </p:spPr>
      </p:pic>
      <p:pic>
        <p:nvPicPr>
          <p:cNvPr id="4" name="Picture 3"/>
          <p:cNvPicPr>
            <a:picLocks noChangeAspect="1"/>
          </p:cNvPicPr>
          <p:nvPr/>
        </p:nvPicPr>
        <p:blipFill>
          <a:blip r:embed="rId5"/>
          <a:stretch>
            <a:fillRect/>
          </a:stretch>
        </p:blipFill>
        <p:spPr>
          <a:xfrm>
            <a:off x="324000" y="2260600"/>
            <a:ext cx="7905600" cy="271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8192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status</a:t>
            </a:r>
            <a:endParaRPr lang="en-US" dirty="0"/>
          </a:p>
        </p:txBody>
      </p:sp>
      <p:sp>
        <p:nvSpPr>
          <p:cNvPr id="3" name="Text Placeholder 2"/>
          <p:cNvSpPr>
            <a:spLocks noGrp="1"/>
          </p:cNvSpPr>
          <p:nvPr>
            <p:ph type="body" sz="quarter" idx="10"/>
          </p:nvPr>
        </p:nvSpPr>
        <p:spPr/>
        <p:txBody>
          <a:bodyPr/>
          <a:lstStyle/>
          <a:p>
            <a:r>
              <a:rPr lang="en-US" dirty="0" smtClean="0"/>
              <a:t>So once we added a file to the index, we can see it is “to be committed” status</a:t>
            </a:r>
            <a:endParaRPr lang="en-US" dirty="0"/>
          </a:p>
        </p:txBody>
      </p:sp>
      <p:pic>
        <p:nvPicPr>
          <p:cNvPr id="4" name="Picture 3"/>
          <p:cNvPicPr>
            <a:picLocks noChangeAspect="1"/>
          </p:cNvPicPr>
          <p:nvPr/>
        </p:nvPicPr>
        <p:blipFill>
          <a:blip r:embed="rId2"/>
          <a:stretch>
            <a:fillRect/>
          </a:stretch>
        </p:blipFill>
        <p:spPr>
          <a:xfrm>
            <a:off x="7871470" y="334519"/>
            <a:ext cx="618481" cy="618481"/>
          </a:xfrm>
          <a:prstGeom prst="rect">
            <a:avLst/>
          </a:prstGeom>
        </p:spPr>
      </p:pic>
      <p:pic>
        <p:nvPicPr>
          <p:cNvPr id="6" name="Picture 5" descr="AA0027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53230">
            <a:off x="8063846" y="592637"/>
            <a:ext cx="1153160" cy="720725"/>
          </a:xfrm>
          <a:prstGeom prst="rect">
            <a:avLst/>
          </a:prstGeom>
        </p:spPr>
      </p:pic>
      <p:pic>
        <p:nvPicPr>
          <p:cNvPr id="7" name="Picture 6"/>
          <p:cNvPicPr>
            <a:picLocks noChangeAspect="1"/>
          </p:cNvPicPr>
          <p:nvPr/>
        </p:nvPicPr>
        <p:blipFill>
          <a:blip r:embed="rId4"/>
          <a:stretch>
            <a:fillRect/>
          </a:stretch>
        </p:blipFill>
        <p:spPr>
          <a:xfrm>
            <a:off x="324000" y="2374900"/>
            <a:ext cx="4978400" cy="20955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2824313" y="3429000"/>
            <a:ext cx="5994400" cy="2768600"/>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bwMode="gray">
          <a:xfrm>
            <a:off x="2684613" y="4165600"/>
            <a:ext cx="6243487" cy="977900"/>
          </a:xfrm>
          <a:prstGeom prst="roundRect">
            <a:avLst/>
          </a:prstGeom>
          <a:solidFill>
            <a:schemeClr val="accent1">
              <a:alpha val="40000"/>
            </a:schemeClr>
          </a:solidFill>
          <a:ln>
            <a:no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Rounded Rectangle 8"/>
          <p:cNvSpPr/>
          <p:nvPr/>
        </p:nvSpPr>
        <p:spPr bwMode="gray">
          <a:xfrm>
            <a:off x="2684613" y="5295900"/>
            <a:ext cx="6243487" cy="889000"/>
          </a:xfrm>
          <a:prstGeom prst="roundRect">
            <a:avLst/>
          </a:prstGeom>
          <a:solidFill>
            <a:schemeClr val="accent5">
              <a:alpha val="40000"/>
            </a:schemeClr>
          </a:solidFill>
          <a:ln>
            <a:no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ounded Rectangle 9"/>
          <p:cNvSpPr/>
          <p:nvPr/>
        </p:nvSpPr>
        <p:spPr bwMode="gray">
          <a:xfrm>
            <a:off x="474813" y="3302000"/>
            <a:ext cx="2471587" cy="393700"/>
          </a:xfrm>
          <a:prstGeom prst="roundRect">
            <a:avLst/>
          </a:prstGeom>
          <a:solidFill>
            <a:schemeClr val="accent1">
              <a:alpha val="40000"/>
            </a:schemeClr>
          </a:solidFill>
          <a:ln>
            <a:no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80739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status</a:t>
            </a:r>
            <a:endParaRPr lang="en-US" dirty="0"/>
          </a:p>
        </p:txBody>
      </p:sp>
      <p:sp>
        <p:nvSpPr>
          <p:cNvPr id="3" name="Text Placeholder 2"/>
          <p:cNvSpPr>
            <a:spLocks noGrp="1"/>
          </p:cNvSpPr>
          <p:nvPr>
            <p:ph type="body" sz="quarter" idx="10"/>
          </p:nvPr>
        </p:nvSpPr>
        <p:spPr/>
        <p:txBody>
          <a:bodyPr/>
          <a:lstStyle/>
          <a:p>
            <a:r>
              <a:rPr lang="en-US" dirty="0" smtClean="0"/>
              <a:t>Once we edit a file it becomes “modified” and should be added to the index …</a:t>
            </a:r>
            <a:endParaRPr lang="en-US" dirty="0"/>
          </a:p>
        </p:txBody>
      </p:sp>
      <p:pic>
        <p:nvPicPr>
          <p:cNvPr id="4" name="Picture 3"/>
          <p:cNvPicPr>
            <a:picLocks noChangeAspect="1"/>
          </p:cNvPicPr>
          <p:nvPr/>
        </p:nvPicPr>
        <p:blipFill>
          <a:blip r:embed="rId2"/>
          <a:stretch>
            <a:fillRect/>
          </a:stretch>
        </p:blipFill>
        <p:spPr>
          <a:xfrm>
            <a:off x="7871470" y="334519"/>
            <a:ext cx="618481" cy="618481"/>
          </a:xfrm>
          <a:prstGeom prst="rect">
            <a:avLst/>
          </a:prstGeom>
        </p:spPr>
      </p:pic>
      <p:pic>
        <p:nvPicPr>
          <p:cNvPr id="6" name="Picture 5" descr="AA0027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53230">
            <a:off x="8063846" y="592637"/>
            <a:ext cx="1153160" cy="720725"/>
          </a:xfrm>
          <a:prstGeom prst="rect">
            <a:avLst/>
          </a:prstGeom>
        </p:spPr>
      </p:pic>
      <p:pic>
        <p:nvPicPr>
          <p:cNvPr id="12" name="Picture 11"/>
          <p:cNvPicPr>
            <a:picLocks noChangeAspect="1"/>
          </p:cNvPicPr>
          <p:nvPr/>
        </p:nvPicPr>
        <p:blipFill>
          <a:blip r:embed="rId4"/>
          <a:stretch>
            <a:fillRect/>
          </a:stretch>
        </p:blipFill>
        <p:spPr>
          <a:xfrm>
            <a:off x="529583" y="2222500"/>
            <a:ext cx="6997700" cy="1206500"/>
          </a:xfrm>
          <a:prstGeom prst="rect">
            <a:avLst/>
          </a:prstGeom>
        </p:spPr>
      </p:pic>
      <p:sp>
        <p:nvSpPr>
          <p:cNvPr id="11" name="Rounded Rectangle 10"/>
          <p:cNvSpPr/>
          <p:nvPr/>
        </p:nvSpPr>
        <p:spPr bwMode="gray">
          <a:xfrm>
            <a:off x="410370" y="2463800"/>
            <a:ext cx="5945187" cy="1079500"/>
          </a:xfrm>
          <a:prstGeom prst="roundRect">
            <a:avLst/>
          </a:prstGeom>
          <a:solidFill>
            <a:schemeClr val="accent5">
              <a:alpha val="40000"/>
            </a:schemeClr>
          </a:solidFill>
          <a:ln>
            <a:no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9800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log</a:t>
            </a:r>
            <a:endParaRPr lang="en-US" dirty="0"/>
          </a:p>
        </p:txBody>
      </p:sp>
      <p:pic>
        <p:nvPicPr>
          <p:cNvPr id="4" name="Picture 3"/>
          <p:cNvPicPr>
            <a:picLocks noChangeAspect="1"/>
          </p:cNvPicPr>
          <p:nvPr/>
        </p:nvPicPr>
        <p:blipFill>
          <a:blip r:embed="rId2"/>
          <a:stretch>
            <a:fillRect/>
          </a:stretch>
        </p:blipFill>
        <p:spPr>
          <a:xfrm>
            <a:off x="1669900" y="4851400"/>
            <a:ext cx="7150100" cy="12827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342900" y="2044700"/>
            <a:ext cx="5702300" cy="1244600"/>
          </a:xfrm>
          <a:prstGeom prst="rect">
            <a:avLst/>
          </a:prstGeom>
        </p:spPr>
      </p:pic>
      <p:sp>
        <p:nvSpPr>
          <p:cNvPr id="6" name="Rectangle 5"/>
          <p:cNvSpPr/>
          <p:nvPr/>
        </p:nvSpPr>
        <p:spPr>
          <a:xfrm>
            <a:off x="324000" y="1567934"/>
            <a:ext cx="1327000" cy="369332"/>
          </a:xfrm>
          <a:prstGeom prst="rect">
            <a:avLst/>
          </a:prstGeom>
        </p:spPr>
        <p:txBody>
          <a:bodyPr wrap="square">
            <a:spAutoFit/>
          </a:bodyPr>
          <a:lstStyle/>
          <a:p>
            <a:r>
              <a:rPr lang="en-US" dirty="0" err="1">
                <a:latin typeface="Consolas"/>
                <a:cs typeface="Consolas"/>
              </a:rPr>
              <a:t>git</a:t>
            </a:r>
            <a:r>
              <a:rPr lang="en-US" dirty="0">
                <a:latin typeface="Consolas"/>
                <a:cs typeface="Consolas"/>
              </a:rPr>
              <a:t> log</a:t>
            </a:r>
          </a:p>
        </p:txBody>
      </p:sp>
      <p:sp>
        <p:nvSpPr>
          <p:cNvPr id="7" name="Rectangle 6"/>
          <p:cNvSpPr/>
          <p:nvPr/>
        </p:nvSpPr>
        <p:spPr>
          <a:xfrm>
            <a:off x="1669900" y="4336534"/>
            <a:ext cx="4245874" cy="369332"/>
          </a:xfrm>
          <a:prstGeom prst="rect">
            <a:avLst/>
          </a:prstGeom>
        </p:spPr>
        <p:txBody>
          <a:bodyPr wrap="none">
            <a:spAutoFit/>
          </a:bodyPr>
          <a:lstStyle/>
          <a:p>
            <a:r>
              <a:rPr lang="en-US" dirty="0" err="1">
                <a:latin typeface="Consolas"/>
                <a:cs typeface="Consolas"/>
              </a:rPr>
              <a:t>git</a:t>
            </a:r>
            <a:r>
              <a:rPr lang="en-US" dirty="0">
                <a:latin typeface="Consolas"/>
                <a:cs typeface="Consolas"/>
              </a:rPr>
              <a:t> </a:t>
            </a:r>
            <a:r>
              <a:rPr lang="en-US" dirty="0" smtClean="0">
                <a:latin typeface="Consolas"/>
                <a:cs typeface="Consolas"/>
              </a:rPr>
              <a:t>log [ –</a:t>
            </a:r>
            <a:r>
              <a:rPr lang="en-US" dirty="0" err="1" smtClean="0">
                <a:latin typeface="Consolas"/>
                <a:cs typeface="Consolas"/>
              </a:rPr>
              <a:t>oneline</a:t>
            </a:r>
            <a:r>
              <a:rPr lang="en-US" dirty="0">
                <a:latin typeface="Consolas"/>
                <a:cs typeface="Consolas"/>
              </a:rPr>
              <a:t>,</a:t>
            </a:r>
            <a:r>
              <a:rPr lang="en-US" dirty="0" smtClean="0">
                <a:latin typeface="Consolas"/>
                <a:cs typeface="Consolas"/>
              </a:rPr>
              <a:t> -n &lt;limit&gt; ]</a:t>
            </a:r>
            <a:endParaRPr lang="en-US" dirty="0">
              <a:latin typeface="Consolas"/>
              <a:cs typeface="Consolas"/>
            </a:endParaRPr>
          </a:p>
        </p:txBody>
      </p:sp>
      <p:pic>
        <p:nvPicPr>
          <p:cNvPr id="8" name="Picture 7"/>
          <p:cNvPicPr>
            <a:picLocks noChangeAspect="1"/>
          </p:cNvPicPr>
          <p:nvPr/>
        </p:nvPicPr>
        <p:blipFill>
          <a:blip r:embed="rId4"/>
          <a:stretch>
            <a:fillRect/>
          </a:stretch>
        </p:blipFill>
        <p:spPr>
          <a:xfrm>
            <a:off x="7871470" y="334519"/>
            <a:ext cx="618481" cy="618481"/>
          </a:xfrm>
          <a:prstGeom prst="rect">
            <a:avLst/>
          </a:prstGeom>
        </p:spPr>
      </p:pic>
      <p:pic>
        <p:nvPicPr>
          <p:cNvPr id="9" name="Picture 8" descr="AA05381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387" y="545910"/>
            <a:ext cx="977128" cy="657462"/>
          </a:xfrm>
          <a:prstGeom prst="rect">
            <a:avLst/>
          </a:prstGeom>
        </p:spPr>
      </p:pic>
    </p:spTree>
    <p:extLst>
      <p:ext uri="{BB962C8B-B14F-4D97-AF65-F5344CB8AC3E}">
        <p14:creationId xmlns:p14="http://schemas.microsoft.com/office/powerpoint/2010/main" val="72993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push</a:t>
            </a:r>
            <a:endParaRPr lang="en-US" dirty="0"/>
          </a:p>
        </p:txBody>
      </p:sp>
      <p:sp>
        <p:nvSpPr>
          <p:cNvPr id="3" name="Text Placeholder 2"/>
          <p:cNvSpPr>
            <a:spLocks noGrp="1"/>
          </p:cNvSpPr>
          <p:nvPr>
            <p:ph type="body" sz="quarter" idx="10"/>
          </p:nvPr>
        </p:nvSpPr>
        <p:spPr>
          <a:xfrm>
            <a:off x="324000" y="1692000"/>
            <a:ext cx="5142019" cy="3831818"/>
          </a:xfrm>
        </p:spPr>
        <p:txBody>
          <a:bodyPr/>
          <a:lstStyle/>
          <a:p>
            <a:r>
              <a:rPr lang="en-US" dirty="0" smtClean="0"/>
              <a:t>Upload repository content to a centralized location</a:t>
            </a:r>
          </a:p>
          <a:p>
            <a:r>
              <a:rPr lang="en-US" dirty="0" smtClean="0"/>
              <a:t>Your local branch [ </a:t>
            </a:r>
            <a:r>
              <a:rPr lang="en-US" dirty="0" err="1" smtClean="0"/>
              <a:t>a.k.a</a:t>
            </a:r>
            <a:r>
              <a:rPr lang="en-US" dirty="0" smtClean="0"/>
              <a:t> mainline ] is called master</a:t>
            </a:r>
          </a:p>
          <a:p>
            <a:r>
              <a:rPr lang="en-US" dirty="0" smtClean="0"/>
              <a:t>The Remote master is called origin so:</a:t>
            </a:r>
          </a:p>
          <a:p>
            <a:pPr algn="ctr"/>
            <a:r>
              <a:rPr lang="en-US" i="1" dirty="0" err="1" smtClean="0">
                <a:latin typeface="Consolas"/>
                <a:cs typeface="Consolas"/>
              </a:rPr>
              <a:t>git</a:t>
            </a:r>
            <a:r>
              <a:rPr lang="en-US" i="1" dirty="0" smtClean="0">
                <a:latin typeface="Consolas"/>
                <a:cs typeface="Consolas"/>
              </a:rPr>
              <a:t> push –u origin master  </a:t>
            </a:r>
          </a:p>
          <a:p>
            <a:r>
              <a:rPr lang="en-US" dirty="0" smtClean="0">
                <a:cs typeface="Consolas"/>
              </a:rPr>
              <a:t>Will Store your repository remotely</a:t>
            </a:r>
            <a:endParaRPr lang="en-US" dirty="0">
              <a:cs typeface="Consolas"/>
            </a:endParaRPr>
          </a:p>
        </p:txBody>
      </p:sp>
      <p:pic>
        <p:nvPicPr>
          <p:cNvPr id="4" name="Picture 3"/>
          <p:cNvPicPr>
            <a:picLocks noChangeAspect="1"/>
          </p:cNvPicPr>
          <p:nvPr/>
        </p:nvPicPr>
        <p:blipFill>
          <a:blip r:embed="rId2"/>
          <a:stretch>
            <a:fillRect/>
          </a:stretch>
        </p:blipFill>
        <p:spPr>
          <a:xfrm>
            <a:off x="7871470" y="334519"/>
            <a:ext cx="618481" cy="618481"/>
          </a:xfrm>
          <a:prstGeom prst="rect">
            <a:avLst/>
          </a:prstGeom>
        </p:spPr>
      </p:pic>
      <p:pic>
        <p:nvPicPr>
          <p:cNvPr id="5" name="Picture 4"/>
          <p:cNvPicPr>
            <a:picLocks noChangeAspect="1"/>
          </p:cNvPicPr>
          <p:nvPr/>
        </p:nvPicPr>
        <p:blipFill>
          <a:blip r:embed="rId3"/>
          <a:stretch>
            <a:fillRect/>
          </a:stretch>
        </p:blipFill>
        <p:spPr>
          <a:xfrm rot="16200000">
            <a:off x="7799735" y="641139"/>
            <a:ext cx="788067" cy="401198"/>
          </a:xfrm>
          <a:prstGeom prst="rect">
            <a:avLst/>
          </a:prstGeom>
        </p:spPr>
      </p:pic>
      <p:pic>
        <p:nvPicPr>
          <p:cNvPr id="6" name="Picture 5"/>
          <p:cNvPicPr>
            <a:picLocks noChangeAspect="1"/>
          </p:cNvPicPr>
          <p:nvPr/>
        </p:nvPicPr>
        <p:blipFill>
          <a:blip r:embed="rId4">
            <a:alphaModFix amt="12000"/>
          </a:blip>
          <a:stretch>
            <a:fillRect/>
          </a:stretch>
        </p:blipFill>
        <p:spPr>
          <a:xfrm>
            <a:off x="5639621" y="3248440"/>
            <a:ext cx="2196823" cy="2196823"/>
          </a:xfrm>
          <a:prstGeom prst="rect">
            <a:avLst/>
          </a:prstGeom>
        </p:spPr>
      </p:pic>
      <p:pic>
        <p:nvPicPr>
          <p:cNvPr id="7" name="Picture 6"/>
          <p:cNvPicPr>
            <a:picLocks noChangeAspect="1"/>
          </p:cNvPicPr>
          <p:nvPr/>
        </p:nvPicPr>
        <p:blipFill>
          <a:blip r:embed="rId5"/>
          <a:stretch>
            <a:fillRect/>
          </a:stretch>
        </p:blipFill>
        <p:spPr>
          <a:xfrm>
            <a:off x="6320451" y="4610883"/>
            <a:ext cx="794723" cy="697806"/>
          </a:xfrm>
          <a:prstGeom prst="rect">
            <a:avLst/>
          </a:prstGeom>
        </p:spPr>
      </p:pic>
      <p:pic>
        <p:nvPicPr>
          <p:cNvPr id="8" name="Picture 7"/>
          <p:cNvPicPr>
            <a:picLocks noChangeAspect="1"/>
          </p:cNvPicPr>
          <p:nvPr/>
        </p:nvPicPr>
        <p:blipFill>
          <a:blip r:embed="rId5"/>
          <a:stretch>
            <a:fillRect/>
          </a:stretch>
        </p:blipFill>
        <p:spPr>
          <a:xfrm>
            <a:off x="7202724" y="3270875"/>
            <a:ext cx="794723" cy="697806"/>
          </a:xfrm>
          <a:prstGeom prst="rect">
            <a:avLst/>
          </a:prstGeom>
        </p:spPr>
      </p:pic>
      <p:pic>
        <p:nvPicPr>
          <p:cNvPr id="9" name="Picture 8"/>
          <p:cNvPicPr>
            <a:picLocks noChangeAspect="1"/>
          </p:cNvPicPr>
          <p:nvPr/>
        </p:nvPicPr>
        <p:blipFill>
          <a:blip r:embed="rId5"/>
          <a:stretch>
            <a:fillRect/>
          </a:stretch>
        </p:blipFill>
        <p:spPr>
          <a:xfrm>
            <a:off x="5380070" y="3248440"/>
            <a:ext cx="794723" cy="697806"/>
          </a:xfrm>
          <a:prstGeom prst="rect">
            <a:avLst/>
          </a:prstGeom>
        </p:spPr>
      </p:pic>
      <p:sp>
        <p:nvSpPr>
          <p:cNvPr id="10" name="Shape 162"/>
          <p:cNvSpPr/>
          <p:nvPr/>
        </p:nvSpPr>
        <p:spPr>
          <a:xfrm>
            <a:off x="7600086" y="3415339"/>
            <a:ext cx="995268" cy="998316"/>
          </a:xfrm>
          <a:prstGeom prst="rect">
            <a:avLst/>
          </a:prstGeom>
          <a:blipFill>
            <a:blip r:embed="rId6"/>
            <a:stretch>
              <a:fillRect/>
            </a:stretch>
          </a:blipFill>
          <a:ln>
            <a:noFill/>
          </a:ln>
        </p:spPr>
      </p:sp>
      <p:sp>
        <p:nvSpPr>
          <p:cNvPr id="11" name="Shape 172"/>
          <p:cNvSpPr/>
          <p:nvPr/>
        </p:nvSpPr>
        <p:spPr>
          <a:xfrm>
            <a:off x="5634836" y="3443840"/>
            <a:ext cx="993287" cy="998032"/>
          </a:xfrm>
          <a:prstGeom prst="rect">
            <a:avLst/>
          </a:prstGeom>
          <a:blipFill>
            <a:blip r:embed="rId7"/>
            <a:stretch>
              <a:fillRect/>
            </a:stretch>
          </a:blipFill>
          <a:ln>
            <a:noFill/>
          </a:ln>
        </p:spPr>
      </p:sp>
      <p:sp>
        <p:nvSpPr>
          <p:cNvPr id="12" name="Shape 173"/>
          <p:cNvSpPr/>
          <p:nvPr/>
        </p:nvSpPr>
        <p:spPr>
          <a:xfrm>
            <a:off x="6542529" y="4750685"/>
            <a:ext cx="1073738" cy="1078867"/>
          </a:xfrm>
          <a:prstGeom prst="rect">
            <a:avLst/>
          </a:prstGeom>
          <a:blipFill>
            <a:blip r:embed="rId8"/>
            <a:stretch>
              <a:fillRect/>
            </a:stretch>
          </a:blipFill>
          <a:ln>
            <a:noFill/>
          </a:ln>
        </p:spPr>
      </p:sp>
      <p:pic>
        <p:nvPicPr>
          <p:cNvPr id="13" name="Picture 12"/>
          <p:cNvPicPr>
            <a:picLocks noChangeAspect="1"/>
          </p:cNvPicPr>
          <p:nvPr/>
        </p:nvPicPr>
        <p:blipFill>
          <a:blip r:embed="rId4"/>
          <a:stretch>
            <a:fillRect/>
          </a:stretch>
        </p:blipFill>
        <p:spPr>
          <a:xfrm>
            <a:off x="5216421" y="3711368"/>
            <a:ext cx="550125" cy="550125"/>
          </a:xfrm>
          <a:prstGeom prst="rect">
            <a:avLst/>
          </a:prstGeom>
        </p:spPr>
      </p:pic>
      <p:pic>
        <p:nvPicPr>
          <p:cNvPr id="14" name="Picture 13"/>
          <p:cNvPicPr>
            <a:picLocks noChangeAspect="1"/>
          </p:cNvPicPr>
          <p:nvPr/>
        </p:nvPicPr>
        <p:blipFill>
          <a:blip r:embed="rId4"/>
          <a:stretch>
            <a:fillRect/>
          </a:stretch>
        </p:blipFill>
        <p:spPr>
          <a:xfrm>
            <a:off x="7166356" y="3711368"/>
            <a:ext cx="550125" cy="550125"/>
          </a:xfrm>
          <a:prstGeom prst="rect">
            <a:avLst/>
          </a:prstGeom>
        </p:spPr>
      </p:pic>
      <p:pic>
        <p:nvPicPr>
          <p:cNvPr id="15" name="Picture 14"/>
          <p:cNvPicPr>
            <a:picLocks noChangeAspect="1"/>
          </p:cNvPicPr>
          <p:nvPr/>
        </p:nvPicPr>
        <p:blipFill>
          <a:blip r:embed="rId4"/>
          <a:stretch>
            <a:fillRect/>
          </a:stretch>
        </p:blipFill>
        <p:spPr>
          <a:xfrm>
            <a:off x="6174793" y="5033626"/>
            <a:ext cx="550125" cy="550125"/>
          </a:xfrm>
          <a:prstGeom prst="rect">
            <a:avLst/>
          </a:prstGeom>
        </p:spPr>
      </p:pic>
      <p:pic>
        <p:nvPicPr>
          <p:cNvPr id="16" name="Picture 15"/>
          <p:cNvPicPr>
            <a:picLocks noChangeAspect="1"/>
          </p:cNvPicPr>
          <p:nvPr/>
        </p:nvPicPr>
        <p:blipFill>
          <a:blip r:embed="rId5"/>
          <a:stretch>
            <a:fillRect/>
          </a:stretch>
        </p:blipFill>
        <p:spPr>
          <a:xfrm>
            <a:off x="6371633" y="2010792"/>
            <a:ext cx="794723" cy="697806"/>
          </a:xfrm>
          <a:prstGeom prst="rect">
            <a:avLst/>
          </a:prstGeom>
        </p:spPr>
      </p:pic>
      <p:pic>
        <p:nvPicPr>
          <p:cNvPr id="17" name="Picture 16"/>
          <p:cNvPicPr>
            <a:picLocks noChangeAspect="1"/>
          </p:cNvPicPr>
          <p:nvPr/>
        </p:nvPicPr>
        <p:blipFill>
          <a:blip r:embed="rId9"/>
          <a:stretch>
            <a:fillRect/>
          </a:stretch>
        </p:blipFill>
        <p:spPr>
          <a:xfrm rot="17408997">
            <a:off x="5704354" y="2812121"/>
            <a:ext cx="1397850" cy="172294"/>
          </a:xfrm>
          <a:prstGeom prst="rect">
            <a:avLst/>
          </a:prstGeom>
        </p:spPr>
      </p:pic>
      <p:pic>
        <p:nvPicPr>
          <p:cNvPr id="18" name="Picture 17"/>
          <p:cNvPicPr>
            <a:picLocks noChangeAspect="1"/>
          </p:cNvPicPr>
          <p:nvPr/>
        </p:nvPicPr>
        <p:blipFill>
          <a:blip r:embed="rId9"/>
          <a:stretch>
            <a:fillRect/>
          </a:stretch>
        </p:blipFill>
        <p:spPr>
          <a:xfrm rot="5400000" flipV="1">
            <a:off x="5805908" y="3544325"/>
            <a:ext cx="1906433" cy="234980"/>
          </a:xfrm>
          <a:prstGeom prst="rect">
            <a:avLst/>
          </a:prstGeom>
        </p:spPr>
      </p:pic>
      <p:sp>
        <p:nvSpPr>
          <p:cNvPr id="19" name="Rectangle 18"/>
          <p:cNvSpPr/>
          <p:nvPr/>
        </p:nvSpPr>
        <p:spPr>
          <a:xfrm>
            <a:off x="6320451" y="1740885"/>
            <a:ext cx="903087" cy="369332"/>
          </a:xfrm>
          <a:prstGeom prst="rect">
            <a:avLst/>
          </a:prstGeom>
        </p:spPr>
        <p:txBody>
          <a:bodyPr wrap="none">
            <a:spAutoFit/>
          </a:bodyPr>
          <a:lstStyle/>
          <a:p>
            <a:r>
              <a:rPr lang="en-US" dirty="0" smtClean="0"/>
              <a:t>remote</a:t>
            </a:r>
            <a:endParaRPr lang="en-US" dirty="0"/>
          </a:p>
        </p:txBody>
      </p:sp>
    </p:spTree>
    <p:extLst>
      <p:ext uri="{BB962C8B-B14F-4D97-AF65-F5344CB8AC3E}">
        <p14:creationId xmlns:p14="http://schemas.microsoft.com/office/powerpoint/2010/main" val="12778857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23999" y="2979164"/>
            <a:ext cx="6864704" cy="2101605"/>
          </a:xfrm>
          <a:prstGeom prst="rect">
            <a:avLst/>
          </a:prstGeom>
        </p:spPr>
      </p:pic>
      <p:sp>
        <p:nvSpPr>
          <p:cNvPr id="2" name="Title 1"/>
          <p:cNvSpPr>
            <a:spLocks noGrp="1"/>
          </p:cNvSpPr>
          <p:nvPr>
            <p:ph type="title"/>
          </p:nvPr>
        </p:nvSpPr>
        <p:spPr/>
        <p:txBody>
          <a:bodyPr/>
          <a:lstStyle/>
          <a:p>
            <a:r>
              <a:rPr lang="en-US" dirty="0" err="1" smtClean="0"/>
              <a:t>Git</a:t>
            </a:r>
            <a:r>
              <a:rPr lang="en-US" dirty="0" smtClean="0"/>
              <a:t> By Example </a:t>
            </a:r>
            <a:endParaRPr lang="en-US" dirty="0"/>
          </a:p>
        </p:txBody>
      </p:sp>
      <p:sp>
        <p:nvSpPr>
          <p:cNvPr id="3" name="Text Placeholder 2"/>
          <p:cNvSpPr>
            <a:spLocks noGrp="1"/>
          </p:cNvSpPr>
          <p:nvPr>
            <p:ph type="body" sz="quarter" idx="10"/>
          </p:nvPr>
        </p:nvSpPr>
        <p:spPr>
          <a:xfrm>
            <a:off x="323998" y="1692000"/>
            <a:ext cx="7613315" cy="3831818"/>
          </a:xfrm>
        </p:spPr>
        <p:txBody>
          <a:bodyPr/>
          <a:lstStyle/>
          <a:p>
            <a:r>
              <a:rPr lang="en-US" b="1" dirty="0" smtClean="0"/>
              <a:t>Clone a repository</a:t>
            </a:r>
            <a:r>
              <a:rPr lang="en-US" dirty="0" smtClean="0"/>
              <a:t>:</a:t>
            </a:r>
          </a:p>
          <a:p>
            <a:r>
              <a:rPr lang="en-US" dirty="0">
                <a:latin typeface="Consolas"/>
                <a:cs typeface="Consolas"/>
              </a:rPr>
              <a:t> </a:t>
            </a:r>
            <a:r>
              <a:rPr lang="en-US" dirty="0" err="1" smtClean="0">
                <a:latin typeface="Consolas"/>
                <a:cs typeface="Consolas"/>
              </a:rPr>
              <a:t>git</a:t>
            </a:r>
            <a:r>
              <a:rPr lang="en-US" dirty="0">
                <a:latin typeface="Consolas"/>
                <a:cs typeface="Consolas"/>
              </a:rPr>
              <a:t> </a:t>
            </a:r>
            <a:r>
              <a:rPr lang="en-US" dirty="0" smtClean="0">
                <a:latin typeface="Consolas"/>
                <a:cs typeface="Consolas"/>
              </a:rPr>
              <a:t>clone </a:t>
            </a:r>
            <a:r>
              <a:rPr lang="en-US" dirty="0" err="1" smtClean="0">
                <a:latin typeface="Consolas"/>
                <a:cs typeface="Consolas"/>
              </a:rPr>
              <a:t>git</a:t>
            </a:r>
            <a:r>
              <a:rPr lang="en-US" dirty="0" err="1">
                <a:latin typeface="Consolas"/>
                <a:cs typeface="Consolas"/>
              </a:rPr>
              <a:t>@github.wdf.sap.corp:moo-school</a:t>
            </a:r>
            <a:r>
              <a:rPr lang="en-US" dirty="0">
                <a:latin typeface="Consolas"/>
                <a:cs typeface="Consolas"/>
              </a:rPr>
              <a:t>/</a:t>
            </a:r>
            <a:r>
              <a:rPr lang="en-US" dirty="0" err="1">
                <a:latin typeface="Consolas"/>
                <a:cs typeface="Consolas"/>
              </a:rPr>
              <a:t>git_intro.git</a:t>
            </a:r>
            <a:endParaRPr lang="en-US" dirty="0">
              <a:latin typeface="Consolas"/>
              <a:cs typeface="Consolas"/>
            </a:endParaRPr>
          </a:p>
        </p:txBody>
      </p:sp>
      <p:pic>
        <p:nvPicPr>
          <p:cNvPr id="4" name="Picture 3"/>
          <p:cNvPicPr>
            <a:picLocks noChangeAspect="1"/>
          </p:cNvPicPr>
          <p:nvPr/>
        </p:nvPicPr>
        <p:blipFill rotWithShape="1">
          <a:blip r:embed="rId3"/>
          <a:srcRect r="81326"/>
          <a:stretch/>
        </p:blipFill>
        <p:spPr>
          <a:xfrm>
            <a:off x="7549101" y="2584101"/>
            <a:ext cx="1347266" cy="2059688"/>
          </a:xfrm>
          <a:prstGeom prst="rect">
            <a:avLst/>
          </a:prstGeom>
        </p:spPr>
      </p:pic>
      <p:sp>
        <p:nvSpPr>
          <p:cNvPr id="6" name="Oval Callout 5"/>
          <p:cNvSpPr/>
          <p:nvPr/>
        </p:nvSpPr>
        <p:spPr bwMode="gray">
          <a:xfrm>
            <a:off x="2831689" y="4111713"/>
            <a:ext cx="1149838" cy="729347"/>
          </a:xfrm>
          <a:prstGeom prst="wedgeEllipseCallout">
            <a:avLst>
              <a:gd name="adj1" fmla="val -121579"/>
              <a:gd name="adj2" fmla="val 73088"/>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Master</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branch</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6062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09273902"/>
              </p:ext>
            </p:extLst>
          </p:nvPr>
        </p:nvGraphicFramePr>
        <p:xfrm>
          <a:off x="242937" y="197345"/>
          <a:ext cx="8695095" cy="5738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you-are-here-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2377" y="4767536"/>
            <a:ext cx="784882" cy="784882"/>
          </a:xfrm>
          <a:prstGeom prst="rect">
            <a:avLst/>
          </a:prstGeom>
        </p:spPr>
      </p:pic>
      <p:sp>
        <p:nvSpPr>
          <p:cNvPr id="8" name="Right Arrow 7"/>
          <p:cNvSpPr/>
          <p:nvPr/>
        </p:nvSpPr>
        <p:spPr bwMode="gray">
          <a:xfrm rot="18030972">
            <a:off x="7673002" y="2553497"/>
            <a:ext cx="822912" cy="40737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 name="TextBox 8"/>
          <p:cNvSpPr txBox="1"/>
          <p:nvPr/>
        </p:nvSpPr>
        <p:spPr>
          <a:xfrm>
            <a:off x="7123595" y="3067962"/>
            <a:ext cx="1493047" cy="692497"/>
          </a:xfrm>
          <a:prstGeom prst="rect">
            <a:avLst/>
          </a:prstGeom>
          <a:solidFill>
            <a:schemeClr val="bg1"/>
          </a:solid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solidFill>
                  <a:schemeClr val="accent5"/>
                </a:solidFill>
                <a:ea typeface="Arial Unicode MS" pitchFamily="34" charset="-128"/>
                <a:cs typeface="Arial Unicode MS" pitchFamily="34" charset="-128"/>
              </a:rPr>
              <a:t>To be </a:t>
            </a:r>
          </a:p>
          <a:p>
            <a:pPr fontAlgn="base">
              <a:spcBef>
                <a:spcPct val="50000"/>
              </a:spcBef>
              <a:spcAft>
                <a:spcPct val="0"/>
              </a:spcAft>
              <a:buClr>
                <a:srgbClr val="F0AB00"/>
              </a:buClr>
              <a:buSzPct val="80000"/>
            </a:pPr>
            <a:r>
              <a:rPr lang="en-US" sz="1800" kern="0" dirty="0" smtClean="0">
                <a:solidFill>
                  <a:schemeClr val="accent5"/>
                </a:solidFill>
                <a:ea typeface="Arial Unicode MS" pitchFamily="34" charset="-128"/>
                <a:cs typeface="Arial Unicode MS" pitchFamily="34" charset="-128"/>
              </a:rPr>
              <a:t>continued …</a:t>
            </a:r>
          </a:p>
        </p:txBody>
      </p:sp>
      <p:sp>
        <p:nvSpPr>
          <p:cNvPr id="11" name="Title 10"/>
          <p:cNvSpPr>
            <a:spLocks noGrp="1"/>
          </p:cNvSpPr>
          <p:nvPr>
            <p:ph type="title"/>
          </p:nvPr>
        </p:nvSpPr>
        <p:spPr/>
        <p:txBody>
          <a:bodyPr/>
          <a:lstStyle/>
          <a:p>
            <a:r>
              <a:rPr lang="en-US" dirty="0" smtClean="0"/>
              <a:t>Where are we ?</a:t>
            </a:r>
            <a:endParaRPr lang="en-US" dirty="0"/>
          </a:p>
        </p:txBody>
      </p:sp>
    </p:spTree>
    <p:extLst>
      <p:ext uri="{BB962C8B-B14F-4D97-AF65-F5344CB8AC3E}">
        <p14:creationId xmlns:p14="http://schemas.microsoft.com/office/powerpoint/2010/main" val="18393520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By Example </a:t>
            </a:r>
            <a:endParaRPr lang="en-US" dirty="0"/>
          </a:p>
        </p:txBody>
      </p:sp>
      <p:sp>
        <p:nvSpPr>
          <p:cNvPr id="3" name="Text Placeholder 2"/>
          <p:cNvSpPr>
            <a:spLocks noGrp="1"/>
          </p:cNvSpPr>
          <p:nvPr>
            <p:ph type="body" sz="quarter" idx="10"/>
          </p:nvPr>
        </p:nvSpPr>
        <p:spPr>
          <a:xfrm>
            <a:off x="323999" y="1692000"/>
            <a:ext cx="6223211" cy="3831818"/>
          </a:xfrm>
        </p:spPr>
        <p:txBody>
          <a:bodyPr/>
          <a:lstStyle/>
          <a:p>
            <a:r>
              <a:rPr lang="en-US" b="1" dirty="0" smtClean="0"/>
              <a:t>Create &amp; add a file to index</a:t>
            </a:r>
            <a:r>
              <a:rPr lang="en-US" dirty="0" smtClean="0"/>
              <a:t>:</a:t>
            </a:r>
          </a:p>
          <a:p>
            <a:r>
              <a:rPr lang="en-US" dirty="0"/>
              <a:t> </a:t>
            </a:r>
            <a:endParaRPr lang="en-US" dirty="0" smtClean="0"/>
          </a:p>
        </p:txBody>
      </p:sp>
      <p:pic>
        <p:nvPicPr>
          <p:cNvPr id="4" name="Picture 3"/>
          <p:cNvPicPr>
            <a:picLocks noChangeAspect="1"/>
          </p:cNvPicPr>
          <p:nvPr/>
        </p:nvPicPr>
        <p:blipFill rotWithShape="1">
          <a:blip r:embed="rId2"/>
          <a:srcRect l="19862" t="1741" r="61464" b="-1741"/>
          <a:stretch/>
        </p:blipFill>
        <p:spPr>
          <a:xfrm>
            <a:off x="7549101" y="2352426"/>
            <a:ext cx="1347266" cy="2059688"/>
          </a:xfrm>
          <a:prstGeom prst="rect">
            <a:avLst/>
          </a:prstGeom>
        </p:spPr>
      </p:pic>
      <p:pic>
        <p:nvPicPr>
          <p:cNvPr id="7" name="Picture 6"/>
          <p:cNvPicPr>
            <a:picLocks noChangeAspect="1"/>
          </p:cNvPicPr>
          <p:nvPr/>
        </p:nvPicPr>
        <p:blipFill>
          <a:blip r:embed="rId3"/>
          <a:stretch>
            <a:fillRect/>
          </a:stretch>
        </p:blipFill>
        <p:spPr>
          <a:xfrm>
            <a:off x="323999" y="2352426"/>
            <a:ext cx="7190828" cy="2289325"/>
          </a:xfrm>
          <a:prstGeom prst="rect">
            <a:avLst/>
          </a:prstGeom>
        </p:spPr>
      </p:pic>
    </p:spTree>
    <p:extLst>
      <p:ext uri="{BB962C8B-B14F-4D97-AF65-F5344CB8AC3E}">
        <p14:creationId xmlns:p14="http://schemas.microsoft.com/office/powerpoint/2010/main" val="4078306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By Example </a:t>
            </a:r>
            <a:endParaRPr lang="en-US" dirty="0"/>
          </a:p>
        </p:txBody>
      </p:sp>
      <p:sp>
        <p:nvSpPr>
          <p:cNvPr id="3" name="Text Placeholder 2"/>
          <p:cNvSpPr>
            <a:spLocks noGrp="1"/>
          </p:cNvSpPr>
          <p:nvPr>
            <p:ph type="body" sz="quarter" idx="10"/>
          </p:nvPr>
        </p:nvSpPr>
        <p:spPr>
          <a:xfrm>
            <a:off x="323999" y="1692000"/>
            <a:ext cx="6223211" cy="3831818"/>
          </a:xfrm>
        </p:spPr>
        <p:txBody>
          <a:bodyPr/>
          <a:lstStyle/>
          <a:p>
            <a:r>
              <a:rPr lang="en-US" b="1" dirty="0" smtClean="0"/>
              <a:t>Commit the file to the repository</a:t>
            </a:r>
          </a:p>
          <a:p>
            <a:endParaRPr lang="en-US" b="1" dirty="0"/>
          </a:p>
          <a:p>
            <a:endParaRPr lang="en-US" b="1" dirty="0" smtClean="0"/>
          </a:p>
          <a:p>
            <a:r>
              <a:rPr lang="en-US" b="1" dirty="0" smtClean="0"/>
              <a:t>Check history  ?!</a:t>
            </a:r>
          </a:p>
          <a:p>
            <a:endParaRPr lang="en-US" dirty="0" smtClean="0"/>
          </a:p>
          <a:p>
            <a:r>
              <a:rPr lang="en-US" dirty="0"/>
              <a:t> </a:t>
            </a:r>
            <a:endParaRPr lang="en-US" dirty="0" smtClean="0"/>
          </a:p>
        </p:txBody>
      </p:sp>
      <p:pic>
        <p:nvPicPr>
          <p:cNvPr id="4" name="Picture 3"/>
          <p:cNvPicPr>
            <a:picLocks noChangeAspect="1"/>
          </p:cNvPicPr>
          <p:nvPr/>
        </p:nvPicPr>
        <p:blipFill rotWithShape="1">
          <a:blip r:embed="rId2"/>
          <a:srcRect l="37940" r="43386"/>
          <a:stretch/>
        </p:blipFill>
        <p:spPr>
          <a:xfrm>
            <a:off x="7549101" y="2352426"/>
            <a:ext cx="1347266" cy="2059688"/>
          </a:xfrm>
          <a:prstGeom prst="rect">
            <a:avLst/>
          </a:prstGeom>
        </p:spPr>
      </p:pic>
      <p:pic>
        <p:nvPicPr>
          <p:cNvPr id="5" name="Picture 4"/>
          <p:cNvPicPr>
            <a:picLocks noChangeAspect="1"/>
          </p:cNvPicPr>
          <p:nvPr/>
        </p:nvPicPr>
        <p:blipFill>
          <a:blip r:embed="rId3"/>
          <a:stretch>
            <a:fillRect/>
          </a:stretch>
        </p:blipFill>
        <p:spPr>
          <a:xfrm>
            <a:off x="324000" y="2308053"/>
            <a:ext cx="7287172" cy="955828"/>
          </a:xfrm>
          <a:prstGeom prst="rect">
            <a:avLst/>
          </a:prstGeom>
        </p:spPr>
      </p:pic>
      <p:pic>
        <p:nvPicPr>
          <p:cNvPr id="6" name="Picture 5"/>
          <p:cNvPicPr>
            <a:picLocks noChangeAspect="1"/>
          </p:cNvPicPr>
          <p:nvPr/>
        </p:nvPicPr>
        <p:blipFill>
          <a:blip r:embed="rId4"/>
          <a:stretch>
            <a:fillRect/>
          </a:stretch>
        </p:blipFill>
        <p:spPr>
          <a:xfrm>
            <a:off x="324000" y="3978673"/>
            <a:ext cx="5562484" cy="866881"/>
          </a:xfrm>
          <a:prstGeom prst="rect">
            <a:avLst/>
          </a:prstGeom>
        </p:spPr>
      </p:pic>
    </p:spTree>
    <p:extLst>
      <p:ext uri="{BB962C8B-B14F-4D97-AF65-F5344CB8AC3E}">
        <p14:creationId xmlns:p14="http://schemas.microsoft.com/office/powerpoint/2010/main" val="3251186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By Example </a:t>
            </a:r>
            <a:endParaRPr lang="en-US" dirty="0"/>
          </a:p>
        </p:txBody>
      </p:sp>
      <p:sp>
        <p:nvSpPr>
          <p:cNvPr id="3" name="Text Placeholder 2"/>
          <p:cNvSpPr>
            <a:spLocks noGrp="1"/>
          </p:cNvSpPr>
          <p:nvPr>
            <p:ph type="body" sz="quarter" idx="10"/>
          </p:nvPr>
        </p:nvSpPr>
        <p:spPr>
          <a:xfrm>
            <a:off x="323999" y="1692000"/>
            <a:ext cx="6223211" cy="3831818"/>
          </a:xfrm>
        </p:spPr>
        <p:txBody>
          <a:bodyPr/>
          <a:lstStyle/>
          <a:p>
            <a:r>
              <a:rPr lang="en-US" b="1" dirty="0" smtClean="0"/>
              <a:t>Sharing your changes with the world !</a:t>
            </a:r>
          </a:p>
          <a:p>
            <a:endParaRPr lang="en-US" b="1" dirty="0"/>
          </a:p>
          <a:p>
            <a:endParaRPr lang="en-US" b="1" dirty="0" smtClean="0"/>
          </a:p>
          <a:p>
            <a:endParaRPr lang="en-US" dirty="0" smtClean="0"/>
          </a:p>
          <a:p>
            <a:r>
              <a:rPr lang="en-US" dirty="0"/>
              <a:t> </a:t>
            </a:r>
            <a:endParaRPr lang="en-US" dirty="0" smtClean="0"/>
          </a:p>
        </p:txBody>
      </p:sp>
      <p:pic>
        <p:nvPicPr>
          <p:cNvPr id="4" name="Picture 3"/>
          <p:cNvPicPr>
            <a:picLocks noChangeAspect="1"/>
          </p:cNvPicPr>
          <p:nvPr/>
        </p:nvPicPr>
        <p:blipFill rotWithShape="1">
          <a:blip r:embed="rId2"/>
          <a:srcRect l="56970" t="131" r="24356" b="-131"/>
          <a:stretch/>
        </p:blipFill>
        <p:spPr>
          <a:xfrm>
            <a:off x="7611172" y="2418097"/>
            <a:ext cx="1347266" cy="2059688"/>
          </a:xfrm>
          <a:prstGeom prst="rect">
            <a:avLst/>
          </a:prstGeom>
        </p:spPr>
      </p:pic>
      <p:pic>
        <p:nvPicPr>
          <p:cNvPr id="7" name="Picture 6"/>
          <p:cNvPicPr>
            <a:picLocks noChangeAspect="1"/>
          </p:cNvPicPr>
          <p:nvPr/>
        </p:nvPicPr>
        <p:blipFill>
          <a:blip r:embed="rId3"/>
          <a:stretch>
            <a:fillRect/>
          </a:stretch>
        </p:blipFill>
        <p:spPr>
          <a:xfrm>
            <a:off x="324000" y="2308053"/>
            <a:ext cx="6978329" cy="2169732"/>
          </a:xfrm>
          <a:prstGeom prst="rect">
            <a:avLst/>
          </a:prstGeom>
        </p:spPr>
      </p:pic>
      <p:sp>
        <p:nvSpPr>
          <p:cNvPr id="8" name="Oval Callout 7"/>
          <p:cNvSpPr/>
          <p:nvPr/>
        </p:nvSpPr>
        <p:spPr bwMode="gray">
          <a:xfrm>
            <a:off x="3715520" y="3090628"/>
            <a:ext cx="1149838" cy="729347"/>
          </a:xfrm>
          <a:prstGeom prst="wedgeEllipseCallout">
            <a:avLst>
              <a:gd name="adj1" fmla="val -121579"/>
              <a:gd name="adj2" fmla="val 73088"/>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Master</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local</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Callout 8"/>
          <p:cNvSpPr/>
          <p:nvPr/>
        </p:nvSpPr>
        <p:spPr bwMode="gray">
          <a:xfrm>
            <a:off x="4597295" y="4615074"/>
            <a:ext cx="1149838" cy="729347"/>
          </a:xfrm>
          <a:prstGeom prst="wedgeEllipseCallout">
            <a:avLst>
              <a:gd name="adj1" fmla="val -45460"/>
              <a:gd name="adj2" fmla="val -69265"/>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Master</a:t>
            </a:r>
          </a:p>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remote</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150888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By Example </a:t>
            </a:r>
          </a:p>
        </p:txBody>
      </p:sp>
      <p:sp>
        <p:nvSpPr>
          <p:cNvPr id="3" name="Text Placeholder 2"/>
          <p:cNvSpPr>
            <a:spLocks noGrp="1"/>
          </p:cNvSpPr>
          <p:nvPr>
            <p:ph type="body" sz="quarter" idx="10"/>
          </p:nvPr>
        </p:nvSpPr>
        <p:spPr/>
        <p:txBody>
          <a:bodyPr/>
          <a:lstStyle/>
          <a:p>
            <a:r>
              <a:rPr lang="en-US" dirty="0" smtClean="0"/>
              <a:t>If your server has a graphical interface … you can see:</a:t>
            </a:r>
            <a:endParaRPr lang="en-US" dirty="0"/>
          </a:p>
        </p:txBody>
      </p:sp>
      <p:pic>
        <p:nvPicPr>
          <p:cNvPr id="4" name="Picture 3"/>
          <p:cNvPicPr>
            <a:picLocks noChangeAspect="1"/>
          </p:cNvPicPr>
          <p:nvPr/>
        </p:nvPicPr>
        <p:blipFill>
          <a:blip r:embed="rId2"/>
          <a:stretch>
            <a:fillRect/>
          </a:stretch>
        </p:blipFill>
        <p:spPr>
          <a:xfrm>
            <a:off x="324000" y="2256445"/>
            <a:ext cx="8493478" cy="3947289"/>
          </a:xfrm>
          <a:prstGeom prst="rect">
            <a:avLst/>
          </a:prstGeom>
        </p:spPr>
      </p:pic>
      <p:pic>
        <p:nvPicPr>
          <p:cNvPr id="5" name="Picture 4"/>
          <p:cNvPicPr>
            <a:picLocks noChangeAspect="1"/>
          </p:cNvPicPr>
          <p:nvPr/>
        </p:nvPicPr>
        <p:blipFill>
          <a:blip r:embed="rId3"/>
          <a:stretch>
            <a:fillRect/>
          </a:stretch>
        </p:blipFill>
        <p:spPr>
          <a:xfrm rot="5728195">
            <a:off x="3568105" y="3658356"/>
            <a:ext cx="3864687" cy="300166"/>
          </a:xfrm>
          <a:prstGeom prst="rect">
            <a:avLst/>
          </a:prstGeom>
        </p:spPr>
      </p:pic>
    </p:spTree>
    <p:extLst>
      <p:ext uri="{BB962C8B-B14F-4D97-AF65-F5344CB8AC3E}">
        <p14:creationId xmlns:p14="http://schemas.microsoft.com/office/powerpoint/2010/main" val="7034889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Exercise</a:t>
            </a:r>
            <a:endParaRPr lang="en-US" dirty="0"/>
          </a:p>
        </p:txBody>
      </p:sp>
      <p:pic>
        <p:nvPicPr>
          <p:cNvPr id="3" name="Picture 2"/>
          <p:cNvPicPr>
            <a:picLocks noChangeAspect="1"/>
          </p:cNvPicPr>
          <p:nvPr/>
        </p:nvPicPr>
        <p:blipFill rotWithShape="1">
          <a:blip r:embed="rId4"/>
          <a:srcRect r="2157" b="5247"/>
          <a:stretch/>
        </p:blipFill>
        <p:spPr>
          <a:xfrm>
            <a:off x="264160" y="2364381"/>
            <a:ext cx="8625840" cy="413027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6696" y="1499870"/>
            <a:ext cx="2527304" cy="631826"/>
          </a:xfrm>
          <a:prstGeom prst="rect">
            <a:avLst/>
          </a:prstGeom>
        </p:spPr>
      </p:pic>
    </p:spTree>
    <p:extLst>
      <p:ext uri="{BB962C8B-B14F-4D97-AF65-F5344CB8AC3E}">
        <p14:creationId xmlns:p14="http://schemas.microsoft.com/office/powerpoint/2010/main" val="19058284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Exercise</a:t>
            </a:r>
            <a:endParaRPr lang="en-US" dirty="0"/>
          </a:p>
        </p:txBody>
      </p:sp>
      <p:sp>
        <p:nvSpPr>
          <p:cNvPr id="7" name="Subtitle 6"/>
          <p:cNvSpPr>
            <a:spLocks noGrp="1"/>
          </p:cNvSpPr>
          <p:nvPr>
            <p:ph type="subTitle" idx="1"/>
          </p:nvPr>
        </p:nvSpPr>
        <p:spPr/>
        <p:txBody>
          <a:bodyPr/>
          <a:lstStyle/>
          <a:p>
            <a:r>
              <a:rPr lang="en-US" dirty="0" err="1" smtClean="0"/>
              <a:t>Git</a:t>
            </a:r>
            <a:r>
              <a:rPr lang="en-US" dirty="0" smtClean="0"/>
              <a:t> &amp; SSH Setup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696" y="1499870"/>
            <a:ext cx="2527304" cy="631826"/>
          </a:xfrm>
          <a:prstGeom prst="rect">
            <a:avLst/>
          </a:prstGeom>
        </p:spPr>
      </p:pic>
    </p:spTree>
    <p:extLst>
      <p:ext uri="{BB962C8B-B14F-4D97-AF65-F5344CB8AC3E}">
        <p14:creationId xmlns:p14="http://schemas.microsoft.com/office/powerpoint/2010/main" val="33622666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in Monsoon 2.0 – Automation interface</a:t>
            </a:r>
            <a:endParaRPr lang="en-US" dirty="0"/>
          </a:p>
        </p:txBody>
      </p:sp>
      <p:pic>
        <p:nvPicPr>
          <p:cNvPr id="14" name="Picture 13"/>
          <p:cNvPicPr>
            <a:picLocks noChangeAspect="1"/>
          </p:cNvPicPr>
          <p:nvPr/>
        </p:nvPicPr>
        <p:blipFill>
          <a:blip r:embed="rId2"/>
          <a:stretch>
            <a:fillRect/>
          </a:stretch>
        </p:blipFill>
        <p:spPr>
          <a:xfrm>
            <a:off x="615750" y="1290046"/>
            <a:ext cx="8054228" cy="4935149"/>
          </a:xfrm>
          <a:prstGeom prst="rect">
            <a:avLst/>
          </a:prstGeom>
        </p:spPr>
      </p:pic>
      <p:sp>
        <p:nvSpPr>
          <p:cNvPr id="15" name="Oval Callout 14"/>
          <p:cNvSpPr/>
          <p:nvPr/>
        </p:nvSpPr>
        <p:spPr bwMode="gray">
          <a:xfrm>
            <a:off x="7266247" y="1733785"/>
            <a:ext cx="954689" cy="674414"/>
          </a:xfrm>
          <a:prstGeom prst="wedgeEllipseCallout">
            <a:avLst>
              <a:gd name="adj1" fmla="val -18526"/>
              <a:gd name="adj2" fmla="val 16155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err="1" smtClean="0">
                <a:ln>
                  <a:noFill/>
                </a:ln>
                <a:effectLst/>
                <a:uLnTx/>
                <a:uFillTx/>
                <a:ea typeface="Arial Unicode MS" pitchFamily="34" charset="-128"/>
                <a:cs typeface="Arial Unicode MS" pitchFamily="34" charset="-128"/>
              </a:rPr>
              <a:t>Git</a:t>
            </a: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 log</a:t>
            </a:r>
          </a:p>
        </p:txBody>
      </p:sp>
      <p:sp>
        <p:nvSpPr>
          <p:cNvPr id="16" name="Oval Callout 15"/>
          <p:cNvSpPr/>
          <p:nvPr/>
        </p:nvSpPr>
        <p:spPr bwMode="gray">
          <a:xfrm>
            <a:off x="4359384" y="1850463"/>
            <a:ext cx="954689" cy="674414"/>
          </a:xfrm>
          <a:prstGeom prst="wedgeEllipseCallout">
            <a:avLst>
              <a:gd name="adj1" fmla="val -92229"/>
              <a:gd name="adj2" fmla="val 11574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remote</a:t>
            </a:r>
          </a:p>
        </p:txBody>
      </p:sp>
    </p:spTree>
    <p:extLst>
      <p:ext uri="{BB962C8B-B14F-4D97-AF65-F5344CB8AC3E}">
        <p14:creationId xmlns:p14="http://schemas.microsoft.com/office/powerpoint/2010/main" val="28050308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in Monsoon 2.0 - shelf</a:t>
            </a:r>
            <a:endParaRPr lang="en-US" dirty="0"/>
          </a:p>
        </p:txBody>
      </p:sp>
      <p:pic>
        <p:nvPicPr>
          <p:cNvPr id="7" name="Picture Placeholder 6"/>
          <p:cNvPicPr>
            <a:picLocks noGrp="1" noChangeAspect="1"/>
          </p:cNvPicPr>
          <p:nvPr>
            <p:ph type="pic" sz="quarter" idx="10"/>
          </p:nvPr>
        </p:nvPicPr>
        <p:blipFill rotWithShape="1">
          <a:blip r:embed="rId2"/>
          <a:srcRect l="1681" r="1681"/>
          <a:stretch/>
        </p:blipFill>
        <p:spPr>
          <a:xfrm>
            <a:off x="447128" y="1692275"/>
            <a:ext cx="8197850" cy="4391025"/>
          </a:xfrm>
        </p:spPr>
      </p:pic>
      <p:sp>
        <p:nvSpPr>
          <p:cNvPr id="8" name="Oval Callout 7"/>
          <p:cNvSpPr/>
          <p:nvPr/>
        </p:nvSpPr>
        <p:spPr bwMode="gray">
          <a:xfrm>
            <a:off x="5088759" y="3231931"/>
            <a:ext cx="954689" cy="674414"/>
          </a:xfrm>
          <a:prstGeom prst="wedgeEllipseCallout">
            <a:avLst>
              <a:gd name="adj1" fmla="val -92229"/>
              <a:gd name="adj2" fmla="val 11574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remote</a:t>
            </a:r>
          </a:p>
        </p:txBody>
      </p:sp>
      <p:sp>
        <p:nvSpPr>
          <p:cNvPr id="9" name="Oval Callout 8"/>
          <p:cNvSpPr/>
          <p:nvPr/>
        </p:nvSpPr>
        <p:spPr bwMode="gray">
          <a:xfrm>
            <a:off x="7154695" y="2557517"/>
            <a:ext cx="954689" cy="674414"/>
          </a:xfrm>
          <a:prstGeom prst="wedgeEllipseCallout">
            <a:avLst>
              <a:gd name="adj1" fmla="val -18526"/>
              <a:gd name="adj2" fmla="val 16155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err="1" smtClean="0">
                <a:ln>
                  <a:noFill/>
                </a:ln>
                <a:effectLst/>
                <a:uLnTx/>
                <a:uFillTx/>
                <a:ea typeface="Arial Unicode MS" pitchFamily="34" charset="-128"/>
                <a:cs typeface="Arial Unicode MS" pitchFamily="34" charset="-128"/>
              </a:rPr>
              <a:t>Git</a:t>
            </a: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 log</a:t>
            </a:r>
          </a:p>
        </p:txBody>
      </p:sp>
      <p:sp>
        <p:nvSpPr>
          <p:cNvPr id="10" name="Oval Callout 9"/>
          <p:cNvSpPr/>
          <p:nvPr/>
        </p:nvSpPr>
        <p:spPr bwMode="gray">
          <a:xfrm>
            <a:off x="4054942" y="5163953"/>
            <a:ext cx="954689" cy="674414"/>
          </a:xfrm>
          <a:prstGeom prst="wedgeEllipseCallout">
            <a:avLst>
              <a:gd name="adj1" fmla="val -129080"/>
              <a:gd name="adj2" fmla="val -5121"/>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err="1" smtClean="0">
                <a:ln>
                  <a:noFill/>
                </a:ln>
                <a:effectLst/>
                <a:uLnTx/>
                <a:uFillTx/>
                <a:ea typeface="Arial Unicode MS" pitchFamily="34" charset="-128"/>
                <a:cs typeface="Arial Unicode MS" pitchFamily="34" charset="-128"/>
              </a:rPr>
              <a:t>Git</a:t>
            </a: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 log</a:t>
            </a:r>
          </a:p>
        </p:txBody>
      </p:sp>
      <p:sp>
        <p:nvSpPr>
          <p:cNvPr id="12" name="TextBox 11"/>
          <p:cNvSpPr txBox="1"/>
          <p:nvPr/>
        </p:nvSpPr>
        <p:spPr>
          <a:xfrm>
            <a:off x="324000" y="1295662"/>
            <a:ext cx="8496000" cy="369332"/>
          </a:xfrm>
          <a:prstGeom prst="rect">
            <a:avLst/>
          </a:prstGeom>
          <a:noFill/>
        </p:spPr>
        <p:txBody>
          <a:bodyPr wrap="square" rtlCol="0">
            <a:spAutoFit/>
          </a:bodyPr>
          <a:lstStyle/>
          <a:p>
            <a:pPr fontAlgn="base">
              <a:spcBef>
                <a:spcPct val="50000"/>
              </a:spcBef>
              <a:spcAft>
                <a:spcPct val="0"/>
              </a:spcAft>
              <a:buClr>
                <a:srgbClr val="F0AB00"/>
              </a:buClr>
              <a:buSzPct val="80000"/>
            </a:pPr>
            <a:r>
              <a:rPr lang="en-US" dirty="0"/>
              <a:t>We store “</a:t>
            </a:r>
            <a:r>
              <a:rPr lang="en-US" dirty="0" err="1"/>
              <a:t>readymades</a:t>
            </a:r>
            <a:r>
              <a:rPr lang="en-US" dirty="0"/>
              <a:t>” / cookbooks in </a:t>
            </a:r>
            <a:r>
              <a:rPr lang="en-US" dirty="0" err="1" smtClean="0"/>
              <a:t>git</a:t>
            </a:r>
            <a:endParaRPr lang="en-US" dirty="0"/>
          </a:p>
        </p:txBody>
      </p:sp>
    </p:spTree>
    <p:extLst>
      <p:ext uri="{BB962C8B-B14F-4D97-AF65-F5344CB8AC3E}">
        <p14:creationId xmlns:p14="http://schemas.microsoft.com/office/powerpoint/2010/main" val="23231945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lvl="0"/>
            <a:endParaRPr lang="en-US" dirty="0" smtClean="0"/>
          </a:p>
          <a:p>
            <a:pPr lvl="0"/>
            <a:r>
              <a:rPr lang="en" dirty="0" smtClean="0"/>
              <a:t>Haggai </a:t>
            </a:r>
            <a:r>
              <a:rPr lang="en" dirty="0"/>
              <a:t>Philip Zagury</a:t>
            </a:r>
            <a:r>
              <a:rPr lang="en" dirty="0" smtClean="0"/>
              <a:t>,</a:t>
            </a:r>
            <a:r>
              <a:rPr lang="en-US" dirty="0" smtClean="0"/>
              <a:t> Yael </a:t>
            </a:r>
            <a:r>
              <a:rPr lang="en-US" dirty="0" err="1" smtClean="0"/>
              <a:t>Shoval</a:t>
            </a:r>
            <a:r>
              <a:rPr lang="en-US" dirty="0" smtClean="0"/>
              <a:t>, </a:t>
            </a:r>
            <a:r>
              <a:rPr lang="en-US" dirty="0"/>
              <a:t>Monsoon Cloud</a:t>
            </a:r>
          </a:p>
          <a:p>
            <a:pPr lvl="0"/>
            <a:r>
              <a:rPr lang="en-US" dirty="0" smtClean="0"/>
              <a:t>Sep</a:t>
            </a:r>
            <a:r>
              <a:rPr lang="en-US" dirty="0"/>
              <a:t>, 2013</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956" y="368481"/>
            <a:ext cx="4151836" cy="1037959"/>
          </a:xfrm>
          <a:prstGeom prst="rect">
            <a:avLst/>
          </a:prstGeom>
        </p:spPr>
      </p:pic>
      <p:sp>
        <p:nvSpPr>
          <p:cNvPr id="8" name="Rectangle 7"/>
          <p:cNvSpPr/>
          <p:nvPr/>
        </p:nvSpPr>
        <p:spPr>
          <a:xfrm>
            <a:off x="1406956" y="2312910"/>
            <a:ext cx="6534000" cy="1815882"/>
          </a:xfrm>
          <a:prstGeom prst="rect">
            <a:avLst/>
          </a:prstGeom>
        </p:spPr>
        <p:txBody>
          <a:bodyPr wrap="square">
            <a:spAutoFit/>
          </a:bodyPr>
          <a:lstStyle/>
          <a:p>
            <a:pPr lvl="0"/>
            <a:r>
              <a:rPr lang="en-US" dirty="0"/>
              <a:t>Don’t hesitate to contact us</a:t>
            </a:r>
          </a:p>
          <a:p>
            <a:pPr lvl="0"/>
            <a:r>
              <a:rPr lang="en-US" dirty="0"/>
              <a:t>Join our community: </a:t>
            </a:r>
            <a:r>
              <a:rPr lang="en-US" dirty="0">
                <a:hlinkClick r:id="rId3"/>
              </a:rPr>
              <a:t>IT Solution </a:t>
            </a:r>
            <a:r>
              <a:rPr lang="en-US" dirty="0" smtClean="0">
                <a:hlinkClick r:id="rId3"/>
              </a:rPr>
              <a:t>Engineering</a:t>
            </a:r>
            <a:endParaRPr lang="en-US" dirty="0" smtClean="0"/>
          </a:p>
          <a:p>
            <a:pPr lvl="0"/>
            <a:r>
              <a:rPr lang="en-US" dirty="0" smtClean="0"/>
              <a:t>Email our team:</a:t>
            </a:r>
          </a:p>
          <a:p>
            <a:pPr lvl="0"/>
            <a:r>
              <a:rPr lang="en-US" dirty="0"/>
              <a:t>		DL IT Cloud COE </a:t>
            </a:r>
            <a:r>
              <a:rPr lang="en-US" dirty="0" err="1"/>
              <a:t>InfraSwat</a:t>
            </a:r>
            <a:r>
              <a:rPr lang="en-US" dirty="0"/>
              <a:t> (External)</a:t>
            </a:r>
          </a:p>
          <a:p>
            <a:pPr lvl="2"/>
            <a:r>
              <a:rPr lang="en-US" dirty="0" smtClean="0"/>
              <a:t>		DL </a:t>
            </a:r>
            <a:r>
              <a:rPr lang="en-US" dirty="0"/>
              <a:t>IT </a:t>
            </a:r>
            <a:r>
              <a:rPr lang="en-US" dirty="0" err="1"/>
              <a:t>WebKM</a:t>
            </a:r>
            <a:r>
              <a:rPr lang="en-US" dirty="0"/>
              <a:t> Monsoon Development (External)</a:t>
            </a:r>
          </a:p>
          <a:p>
            <a:pPr lvl="2"/>
            <a:r>
              <a:rPr lang="en-US" dirty="0" smtClean="0"/>
              <a:t>		DL </a:t>
            </a:r>
            <a:r>
              <a:rPr lang="en-US" dirty="0"/>
              <a:t>IT MONSOON CONSULTING (External)</a:t>
            </a:r>
          </a:p>
          <a:p>
            <a:pPr lvl="2"/>
            <a:r>
              <a:rPr lang="en-US" dirty="0" smtClean="0"/>
              <a:t>		DL </a:t>
            </a:r>
            <a:r>
              <a:rPr lang="en-US" dirty="0"/>
              <a:t>IT_MONSOON_SUPPORT (External)</a:t>
            </a:r>
          </a:p>
          <a:p>
            <a:pPr lvl="2"/>
            <a:endParaRPr lang="en-US" dirty="0"/>
          </a:p>
        </p:txBody>
      </p:sp>
    </p:spTree>
    <p:extLst>
      <p:ext uri="{BB962C8B-B14F-4D97-AF65-F5344CB8AC3E}">
        <p14:creationId xmlns:p14="http://schemas.microsoft.com/office/powerpoint/2010/main" val="12377561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8613" y="3506400"/>
            <a:ext cx="8496300" cy="883824"/>
          </a:xfrm>
        </p:spPr>
        <p:txBody>
          <a:bodyPr/>
          <a:lstStyle/>
          <a:p>
            <a:pPr marL="285750" indent="-285750">
              <a:buSzPct val="150000"/>
              <a:buFont typeface="Arial"/>
              <a:buChar char="•"/>
            </a:pPr>
            <a:r>
              <a:rPr lang="en-US" sz="2000" dirty="0" smtClean="0"/>
              <a:t>Basic understanding of </a:t>
            </a:r>
            <a:r>
              <a:rPr lang="en-US" sz="2000" dirty="0" err="1" smtClean="0"/>
              <a:t>git</a:t>
            </a:r>
            <a:endParaRPr lang="en-US" sz="2000" dirty="0" smtClean="0"/>
          </a:p>
          <a:p>
            <a:pPr marL="285750" indent="-285750">
              <a:buSzPct val="150000"/>
              <a:buFont typeface="Arial"/>
              <a:buChar char="•"/>
            </a:pPr>
            <a:r>
              <a:rPr lang="en-US" sz="2000" dirty="0" smtClean="0"/>
              <a:t>How to use </a:t>
            </a:r>
            <a:r>
              <a:rPr lang="en-US" sz="2000" dirty="0" err="1" smtClean="0"/>
              <a:t>git</a:t>
            </a:r>
            <a:r>
              <a:rPr lang="en-US" sz="2000" dirty="0" smtClean="0"/>
              <a:t> with Monsoon</a:t>
            </a:r>
            <a:endParaRPr lang="en-US" sz="2000" dirty="0"/>
          </a:p>
        </p:txBody>
      </p:sp>
    </p:spTree>
    <p:extLst>
      <p:ext uri="{BB962C8B-B14F-4D97-AF65-F5344CB8AC3E}">
        <p14:creationId xmlns:p14="http://schemas.microsoft.com/office/powerpoint/2010/main" val="36956485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do we (monsoon) need </a:t>
            </a:r>
            <a:r>
              <a:rPr lang="en-US" dirty="0" err="1" smtClean="0"/>
              <a:t>git</a:t>
            </a:r>
            <a:r>
              <a:rPr lang="en-US" dirty="0" smtClean="0"/>
              <a:t> ?</a:t>
            </a:r>
            <a:endParaRPr lang="en-US" dirty="0"/>
          </a:p>
        </p:txBody>
      </p:sp>
      <p:sp>
        <p:nvSpPr>
          <p:cNvPr id="5" name="Text Placeholder 4"/>
          <p:cNvSpPr>
            <a:spLocks noGrp="1"/>
          </p:cNvSpPr>
          <p:nvPr>
            <p:ph type="body" sz="quarter" idx="10"/>
          </p:nvPr>
        </p:nvSpPr>
        <p:spPr>
          <a:xfrm>
            <a:off x="324000" y="1692000"/>
            <a:ext cx="8494713" cy="1925103"/>
          </a:xfrm>
        </p:spPr>
        <p:txBody>
          <a:bodyPr/>
          <a:lstStyle/>
          <a:p>
            <a:pPr marL="285750" indent="-285750">
              <a:buSzPct val="125000"/>
              <a:buFont typeface="Arial"/>
              <a:buChar char="•"/>
            </a:pPr>
            <a:r>
              <a:rPr lang="en-US" dirty="0" smtClean="0"/>
              <a:t>A way to communicate with monsoon</a:t>
            </a:r>
          </a:p>
          <a:p>
            <a:pPr marL="285750" indent="-285750">
              <a:buSzPct val="125000"/>
              <a:buFont typeface="Arial"/>
              <a:buChar char="•"/>
            </a:pPr>
            <a:r>
              <a:rPr lang="en-US" dirty="0" smtClean="0"/>
              <a:t>An interface in which one can control and instance without connecting to it</a:t>
            </a:r>
          </a:p>
          <a:p>
            <a:pPr marL="285750" indent="-285750">
              <a:buSzPct val="125000"/>
              <a:buFont typeface="Arial"/>
              <a:buChar char="•"/>
            </a:pPr>
            <a:r>
              <a:rPr lang="en-US" dirty="0" smtClean="0"/>
              <a:t>A way to version our instance / entire infrastructure(s)</a:t>
            </a:r>
            <a:endParaRPr lang="en-US" dirty="0"/>
          </a:p>
        </p:txBody>
      </p:sp>
      <p:pic>
        <p:nvPicPr>
          <p:cNvPr id="6" name="Picture 5" descr="7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32" y="3880423"/>
            <a:ext cx="1760535" cy="2190106"/>
          </a:xfrm>
          <a:prstGeom prst="rect">
            <a:avLst/>
          </a:prstGeom>
        </p:spPr>
      </p:pic>
      <p:pic>
        <p:nvPicPr>
          <p:cNvPr id="7" name="Picture 6" descr="cookbook.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538" y="3880423"/>
            <a:ext cx="2176287" cy="2219443"/>
          </a:xfrm>
          <a:prstGeom prst="rect">
            <a:avLst/>
          </a:prstGeom>
        </p:spPr>
      </p:pic>
      <p:pic>
        <p:nvPicPr>
          <p:cNvPr id="8" name="Picture 7" descr="cloud_computer_upload_400_clr_2521-resized-6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68" y="3880423"/>
            <a:ext cx="2190106" cy="2190106"/>
          </a:xfrm>
          <a:prstGeom prst="rect">
            <a:avLst/>
          </a:prstGeom>
        </p:spPr>
      </p:pic>
    </p:spTree>
    <p:extLst>
      <p:ext uri="{BB962C8B-B14F-4D97-AF65-F5344CB8AC3E}">
        <p14:creationId xmlns:p14="http://schemas.microsoft.com/office/powerpoint/2010/main" val="39575775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VCS anyway ?</a:t>
            </a:r>
            <a:endParaRPr lang="en-US" dirty="0"/>
          </a:p>
        </p:txBody>
      </p:sp>
      <p:sp>
        <p:nvSpPr>
          <p:cNvPr id="3" name="Text Placeholder 2"/>
          <p:cNvSpPr>
            <a:spLocks noGrp="1"/>
          </p:cNvSpPr>
          <p:nvPr>
            <p:ph type="body" sz="quarter" idx="10"/>
          </p:nvPr>
        </p:nvSpPr>
        <p:spPr>
          <a:xfrm>
            <a:off x="324000" y="1692000"/>
            <a:ext cx="8494713" cy="489306"/>
          </a:xfrm>
        </p:spPr>
        <p:txBody>
          <a:bodyPr/>
          <a:lstStyle/>
          <a:p>
            <a:r>
              <a:rPr lang="en-US" dirty="0" smtClean="0"/>
              <a:t>A means to a </a:t>
            </a:r>
            <a:r>
              <a:rPr lang="en-US" b="1" dirty="0" smtClean="0"/>
              <a:t>goal</a:t>
            </a:r>
            <a:r>
              <a:rPr lang="en-US" dirty="0" smtClean="0"/>
              <a:t> which is </a:t>
            </a:r>
            <a:r>
              <a:rPr lang="en-US" b="1" dirty="0" smtClean="0"/>
              <a:t>tracking changes / versions </a:t>
            </a:r>
            <a:r>
              <a:rPr lang="en-US" dirty="0" smtClean="0"/>
              <a:t>of files</a:t>
            </a:r>
            <a:endParaRPr lang="en-US" dirty="0"/>
          </a:p>
        </p:txBody>
      </p:sp>
      <p:pic>
        <p:nvPicPr>
          <p:cNvPr id="11" name="Picture 10"/>
          <p:cNvPicPr>
            <a:picLocks noChangeAspect="1"/>
          </p:cNvPicPr>
          <p:nvPr/>
        </p:nvPicPr>
        <p:blipFill>
          <a:blip r:embed="rId2"/>
          <a:stretch>
            <a:fillRect/>
          </a:stretch>
        </p:blipFill>
        <p:spPr>
          <a:xfrm>
            <a:off x="6456697" y="2920518"/>
            <a:ext cx="1166263" cy="1166263"/>
          </a:xfrm>
          <a:prstGeom prst="rect">
            <a:avLst/>
          </a:prstGeom>
        </p:spPr>
      </p:pic>
      <p:pic>
        <p:nvPicPr>
          <p:cNvPr id="12" name="Picture 11"/>
          <p:cNvPicPr>
            <a:picLocks noChangeAspect="1"/>
          </p:cNvPicPr>
          <p:nvPr/>
        </p:nvPicPr>
        <p:blipFill>
          <a:blip r:embed="rId3"/>
          <a:stretch>
            <a:fillRect/>
          </a:stretch>
        </p:blipFill>
        <p:spPr>
          <a:xfrm>
            <a:off x="1332145" y="2920518"/>
            <a:ext cx="1166263" cy="1166263"/>
          </a:xfrm>
          <a:prstGeom prst="rect">
            <a:avLst/>
          </a:prstGeom>
        </p:spPr>
      </p:pic>
      <p:pic>
        <p:nvPicPr>
          <p:cNvPr id="13" name="Picture 12"/>
          <p:cNvPicPr>
            <a:picLocks noChangeAspect="1"/>
          </p:cNvPicPr>
          <p:nvPr/>
        </p:nvPicPr>
        <p:blipFill>
          <a:blip r:embed="rId4"/>
          <a:stretch>
            <a:fillRect/>
          </a:stretch>
        </p:blipFill>
        <p:spPr>
          <a:xfrm>
            <a:off x="4668900" y="2920518"/>
            <a:ext cx="1177998" cy="1177998"/>
          </a:xfrm>
          <a:prstGeom prst="rect">
            <a:avLst/>
          </a:prstGeom>
        </p:spPr>
      </p:pic>
      <p:pic>
        <p:nvPicPr>
          <p:cNvPr id="14" name="Picture 13"/>
          <p:cNvPicPr>
            <a:picLocks noChangeAspect="1"/>
          </p:cNvPicPr>
          <p:nvPr/>
        </p:nvPicPr>
        <p:blipFill>
          <a:blip r:embed="rId5"/>
          <a:stretch>
            <a:fillRect/>
          </a:stretch>
        </p:blipFill>
        <p:spPr>
          <a:xfrm>
            <a:off x="2992787" y="2920518"/>
            <a:ext cx="1175081" cy="1175081"/>
          </a:xfrm>
          <a:prstGeom prst="rect">
            <a:avLst/>
          </a:prstGeom>
        </p:spPr>
      </p:pic>
      <p:pic>
        <p:nvPicPr>
          <p:cNvPr id="15" name="Picture 14"/>
          <p:cNvPicPr>
            <a:picLocks noChangeAspect="1"/>
          </p:cNvPicPr>
          <p:nvPr/>
        </p:nvPicPr>
        <p:blipFill>
          <a:blip r:embed="rId6"/>
          <a:stretch>
            <a:fillRect/>
          </a:stretch>
        </p:blipFill>
        <p:spPr>
          <a:xfrm>
            <a:off x="1332144" y="4250914"/>
            <a:ext cx="6290815" cy="431800"/>
          </a:xfrm>
          <a:prstGeom prst="rect">
            <a:avLst/>
          </a:prstGeom>
        </p:spPr>
      </p:pic>
      <p:sp>
        <p:nvSpPr>
          <p:cNvPr id="16" name="TextBox 15"/>
          <p:cNvSpPr txBox="1"/>
          <p:nvPr/>
        </p:nvSpPr>
        <p:spPr>
          <a:xfrm>
            <a:off x="545438" y="4280537"/>
            <a:ext cx="786707" cy="3693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Time</a:t>
            </a:r>
          </a:p>
        </p:txBody>
      </p:sp>
      <p:pic>
        <p:nvPicPr>
          <p:cNvPr id="17" name="Picture 16"/>
          <p:cNvPicPr>
            <a:picLocks noChangeAspect="1"/>
          </p:cNvPicPr>
          <p:nvPr/>
        </p:nvPicPr>
        <p:blipFill>
          <a:blip r:embed="rId7"/>
          <a:stretch>
            <a:fillRect/>
          </a:stretch>
        </p:blipFill>
        <p:spPr>
          <a:xfrm>
            <a:off x="2494316" y="3430764"/>
            <a:ext cx="498471" cy="253767"/>
          </a:xfrm>
          <a:prstGeom prst="rect">
            <a:avLst/>
          </a:prstGeom>
        </p:spPr>
      </p:pic>
      <p:pic>
        <p:nvPicPr>
          <p:cNvPr id="18" name="Picture 17"/>
          <p:cNvPicPr>
            <a:picLocks noChangeAspect="1"/>
          </p:cNvPicPr>
          <p:nvPr/>
        </p:nvPicPr>
        <p:blipFill>
          <a:blip r:embed="rId7"/>
          <a:stretch>
            <a:fillRect/>
          </a:stretch>
        </p:blipFill>
        <p:spPr>
          <a:xfrm>
            <a:off x="4170429" y="3430764"/>
            <a:ext cx="498471" cy="253767"/>
          </a:xfrm>
          <a:prstGeom prst="rect">
            <a:avLst/>
          </a:prstGeom>
        </p:spPr>
      </p:pic>
      <p:pic>
        <p:nvPicPr>
          <p:cNvPr id="19" name="Picture 18"/>
          <p:cNvPicPr>
            <a:picLocks noChangeAspect="1"/>
          </p:cNvPicPr>
          <p:nvPr/>
        </p:nvPicPr>
        <p:blipFill>
          <a:blip r:embed="rId7"/>
          <a:stretch>
            <a:fillRect/>
          </a:stretch>
        </p:blipFill>
        <p:spPr>
          <a:xfrm>
            <a:off x="5846898" y="3430764"/>
            <a:ext cx="498471" cy="253767"/>
          </a:xfrm>
          <a:prstGeom prst="rect">
            <a:avLst/>
          </a:prstGeom>
        </p:spPr>
      </p:pic>
    </p:spTree>
    <p:extLst>
      <p:ext uri="{BB962C8B-B14F-4D97-AF65-F5344CB8AC3E}">
        <p14:creationId xmlns:p14="http://schemas.microsoft.com/office/powerpoint/2010/main" val="1091334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t>
            </a:r>
            <a:r>
              <a:rPr lang="en-US" dirty="0" err="1" smtClean="0"/>
              <a:t>git</a:t>
            </a:r>
            <a:endParaRPr lang="en-US" dirty="0"/>
          </a:p>
        </p:txBody>
      </p:sp>
      <p:sp>
        <p:nvSpPr>
          <p:cNvPr id="7" name="Shape 134"/>
          <p:cNvSpPr txBox="1">
            <a:spLocks/>
          </p:cNvSpPr>
          <p:nvPr/>
        </p:nvSpPr>
        <p:spPr bwMode="gray">
          <a:xfrm>
            <a:off x="325287" y="1552630"/>
            <a:ext cx="8494713" cy="4391026"/>
          </a:xfrm>
          <a:prstGeom prst="rect">
            <a:avLst/>
          </a:prstGeom>
          <a:ln>
            <a:noFill/>
          </a:ln>
        </p:spPr>
        <p:txBody>
          <a:bodyPr vert="horz" lIns="91425" tIns="91425" rIns="91425" bIns="91425" rtlCol="0" anchor="t" anchorCtr="0">
            <a:noAutofit/>
          </a:bodyPr>
          <a:lstStyle>
            <a:lvl1pPr marL="0" marR="0" indent="0" algn="l" defTabSz="914400" rtl="0" eaLnBrk="1" fontAlgn="auto" latinLnBrk="0" hangingPunct="1">
              <a:lnSpc>
                <a:spcPct val="100000"/>
              </a:lnSpc>
              <a:spcBef>
                <a:spcPts val="2400"/>
              </a:spcBef>
              <a:spcAft>
                <a:spcPts val="0"/>
              </a:spcAft>
              <a:buClr>
                <a:schemeClr val="accent1"/>
              </a:buClr>
              <a:buSzPct val="80000"/>
              <a:buFontTx/>
              <a:buNone/>
              <a:tabLst/>
              <a:defRPr sz="1800" b="0" kern="1200">
                <a:solidFill>
                  <a:schemeClr val="tx1"/>
                </a:solidFill>
                <a:latin typeface="+mn-lt"/>
                <a:ea typeface="+mn-ea"/>
                <a:cs typeface="+mn-cs"/>
              </a:defRPr>
            </a:lvl1pPr>
            <a:lvl2pPr marL="0" marR="0" indent="0" algn="l" defTabSz="914400" rtl="0" eaLnBrk="1" fontAlgn="auto" latinLnBrk="0" hangingPunct="1">
              <a:lnSpc>
                <a:spcPct val="100000"/>
              </a:lnSpc>
              <a:spcBef>
                <a:spcPts val="1200"/>
              </a:spcBef>
              <a:spcAft>
                <a:spcPts val="0"/>
              </a:spcAft>
              <a:buClr>
                <a:schemeClr val="accent1"/>
              </a:buClr>
              <a:buSzPct val="80000"/>
              <a:buFontTx/>
              <a:buNone/>
              <a:tabLst/>
              <a:defRPr sz="1800" kern="1200">
                <a:solidFill>
                  <a:schemeClr val="tx1"/>
                </a:solidFill>
                <a:latin typeface="+mn-lt"/>
                <a:ea typeface="+mn-ea"/>
                <a:cs typeface="+mn-cs"/>
              </a:defRPr>
            </a:lvl2pPr>
            <a:lvl3pPr marL="0" marR="0" indent="0" algn="l" defTabSz="914400" rtl="0" eaLnBrk="1" fontAlgn="auto" latinLnBrk="0" hangingPunct="1">
              <a:lnSpc>
                <a:spcPct val="100000"/>
              </a:lnSpc>
              <a:spcBef>
                <a:spcPts val="2400"/>
              </a:spcBef>
              <a:spcAft>
                <a:spcPts val="0"/>
              </a:spcAft>
              <a:buClr>
                <a:schemeClr val="accent1"/>
              </a:buClr>
              <a:buSzPct val="80000"/>
              <a:buFontTx/>
              <a:buNone/>
              <a:tabLst/>
              <a:defRPr sz="1600" kern="1200">
                <a:solidFill>
                  <a:schemeClr val="tx1"/>
                </a:solidFill>
                <a:latin typeface="+mn-lt"/>
                <a:ea typeface="+mn-ea"/>
                <a:cs typeface="+mn-cs"/>
              </a:defRPr>
            </a:lvl3pPr>
            <a:lvl4pPr marL="270000" indent="-180000" algn="l" defTabSz="914400"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 sz="2400" dirty="0" smtClean="0">
                <a:solidFill>
                  <a:srgbClr val="4E443C"/>
                </a:solidFill>
              </a:rPr>
              <a:t>Git is a </a:t>
            </a:r>
            <a:r>
              <a:rPr lang="en" sz="2400" b="1" u="sng" dirty="0" smtClean="0">
                <a:solidFill>
                  <a:srgbClr val="4E443C"/>
                </a:solidFill>
              </a:rPr>
              <a:t>free</a:t>
            </a:r>
            <a:r>
              <a:rPr lang="en" sz="2400" dirty="0" smtClean="0">
                <a:solidFill>
                  <a:srgbClr val="4E443C"/>
                </a:solidFill>
              </a:rPr>
              <a:t> and </a:t>
            </a:r>
            <a:r>
              <a:rPr lang="en" sz="2400" b="1" dirty="0" smtClean="0">
                <a:solidFill>
                  <a:srgbClr val="FF9900"/>
                </a:solidFill>
              </a:rPr>
              <a:t>open source</a:t>
            </a:r>
            <a:r>
              <a:rPr lang="en" sz="2400" dirty="0" smtClean="0">
                <a:solidFill>
                  <a:srgbClr val="4E443C"/>
                </a:solidFill>
              </a:rPr>
              <a:t> </a:t>
            </a:r>
            <a:r>
              <a:rPr lang="en" sz="2400" b="1" dirty="0" smtClean="0">
                <a:solidFill>
                  <a:srgbClr val="38761D"/>
                </a:solidFill>
              </a:rPr>
              <a:t>distributed</a:t>
            </a:r>
            <a:r>
              <a:rPr lang="en" sz="2400" dirty="0" smtClean="0">
                <a:solidFill>
                  <a:srgbClr val="4E443C"/>
                </a:solidFill>
              </a:rPr>
              <a:t> </a:t>
            </a:r>
            <a:r>
              <a:rPr lang="en" sz="3600" b="1" dirty="0" smtClean="0">
                <a:solidFill>
                  <a:srgbClr val="4E443C"/>
                </a:solidFill>
              </a:rPr>
              <a:t>v</a:t>
            </a:r>
            <a:r>
              <a:rPr lang="en" sz="2400" dirty="0" smtClean="0">
                <a:solidFill>
                  <a:srgbClr val="4E443C"/>
                </a:solidFill>
              </a:rPr>
              <a:t>ersion </a:t>
            </a:r>
            <a:r>
              <a:rPr lang="en" sz="3600" b="1" dirty="0" smtClean="0">
                <a:solidFill>
                  <a:srgbClr val="4E443C"/>
                </a:solidFill>
              </a:rPr>
              <a:t>c</a:t>
            </a:r>
            <a:r>
              <a:rPr lang="en" sz="2400" dirty="0" smtClean="0">
                <a:solidFill>
                  <a:srgbClr val="4E443C"/>
                </a:solidFill>
              </a:rPr>
              <a:t>ontrol </a:t>
            </a:r>
            <a:r>
              <a:rPr lang="en" sz="3600" b="1" dirty="0" smtClean="0">
                <a:solidFill>
                  <a:srgbClr val="4E443C"/>
                </a:solidFill>
              </a:rPr>
              <a:t>s</a:t>
            </a:r>
            <a:r>
              <a:rPr lang="en" sz="2400" dirty="0" smtClean="0">
                <a:solidFill>
                  <a:srgbClr val="4E443C"/>
                </a:solidFill>
              </a:rPr>
              <a:t>ystem </a:t>
            </a:r>
            <a:r>
              <a:rPr lang="en" sz="2400" b="1" dirty="0" smtClean="0">
                <a:solidFill>
                  <a:srgbClr val="9900FF"/>
                </a:solidFill>
              </a:rPr>
              <a:t>designed</a:t>
            </a:r>
            <a:r>
              <a:rPr lang="en" sz="2400" dirty="0" smtClean="0">
                <a:solidFill>
                  <a:srgbClr val="4E443C"/>
                </a:solidFill>
              </a:rPr>
              <a:t> to handle everything from </a:t>
            </a:r>
            <a:r>
              <a:rPr lang="en" sz="2400" b="1" dirty="0" smtClean="0">
                <a:solidFill>
                  <a:srgbClr val="9900FF"/>
                </a:solidFill>
              </a:rPr>
              <a:t>small</a:t>
            </a:r>
            <a:r>
              <a:rPr lang="en" sz="2400" dirty="0" smtClean="0">
                <a:solidFill>
                  <a:srgbClr val="4E443C"/>
                </a:solidFill>
              </a:rPr>
              <a:t> to </a:t>
            </a:r>
            <a:r>
              <a:rPr lang="en" sz="2400" b="1" dirty="0" smtClean="0">
                <a:solidFill>
                  <a:srgbClr val="9900FF"/>
                </a:solidFill>
              </a:rPr>
              <a:t>very large</a:t>
            </a:r>
            <a:r>
              <a:rPr lang="en" sz="2400" dirty="0" smtClean="0">
                <a:solidFill>
                  <a:srgbClr val="4E443C"/>
                </a:solidFill>
              </a:rPr>
              <a:t> projects with </a:t>
            </a:r>
            <a:r>
              <a:rPr lang="en" sz="2400" b="1" dirty="0" smtClean="0">
                <a:solidFill>
                  <a:srgbClr val="3C78D8"/>
                </a:solidFill>
              </a:rPr>
              <a:t>speed</a:t>
            </a:r>
            <a:r>
              <a:rPr lang="en" sz="2400" dirty="0" smtClean="0">
                <a:solidFill>
                  <a:srgbClr val="4E443C"/>
                </a:solidFill>
              </a:rPr>
              <a:t> and efficiency.</a:t>
            </a:r>
          </a:p>
          <a:p>
            <a:endParaRPr lang="en" sz="2400" dirty="0" smtClean="0">
              <a:solidFill>
                <a:srgbClr val="4E443C"/>
              </a:solidFill>
            </a:endParaRPr>
          </a:p>
          <a:p>
            <a:r>
              <a:rPr lang="en" dirty="0" smtClean="0">
                <a:solidFill>
                  <a:srgbClr val="4E443C"/>
                </a:solidFill>
              </a:rPr>
              <a:t>Git is </a:t>
            </a:r>
            <a:r>
              <a:rPr lang="en" u="sng" dirty="0" smtClean="0">
                <a:solidFill>
                  <a:srgbClr val="4E443C"/>
                </a:solidFill>
              </a:rPr>
              <a:t>easy to learn</a:t>
            </a:r>
            <a:r>
              <a:rPr lang="en" dirty="0" smtClean="0">
                <a:solidFill>
                  <a:srgbClr val="4E443C"/>
                </a:solidFill>
              </a:rPr>
              <a:t> and has a tiny footprint with </a:t>
            </a:r>
            <a:r>
              <a:rPr lang="en" b="1" dirty="0" smtClean="0">
                <a:solidFill>
                  <a:srgbClr val="BF9000"/>
                </a:solidFill>
              </a:rPr>
              <a:t>lightning fast performance</a:t>
            </a:r>
            <a:r>
              <a:rPr lang="en" dirty="0" smtClean="0">
                <a:solidFill>
                  <a:srgbClr val="4E443C"/>
                </a:solidFill>
              </a:rPr>
              <a:t>. </a:t>
            </a:r>
            <a:r>
              <a:rPr lang="en" u="sng" dirty="0" smtClean="0">
                <a:solidFill>
                  <a:srgbClr val="4E443C"/>
                </a:solidFill>
              </a:rPr>
              <a:t>It </a:t>
            </a:r>
            <a:r>
              <a:rPr lang="en" b="1" u="sng" dirty="0" smtClean="0">
                <a:solidFill>
                  <a:srgbClr val="4E443C"/>
                </a:solidFill>
              </a:rPr>
              <a:t>outclasses</a:t>
            </a:r>
            <a:r>
              <a:rPr lang="en" u="sng" dirty="0" smtClean="0">
                <a:solidFill>
                  <a:srgbClr val="4E443C"/>
                </a:solidFill>
              </a:rPr>
              <a:t> SCM tools like </a:t>
            </a:r>
            <a:r>
              <a:rPr lang="en" b="1" u="sng" dirty="0" smtClean="0">
                <a:solidFill>
                  <a:srgbClr val="4E443C"/>
                </a:solidFill>
              </a:rPr>
              <a:t>Subversion</a:t>
            </a:r>
            <a:r>
              <a:rPr lang="en" u="sng" dirty="0" smtClean="0">
                <a:solidFill>
                  <a:srgbClr val="4E443C"/>
                </a:solidFill>
              </a:rPr>
              <a:t>, </a:t>
            </a:r>
            <a:r>
              <a:rPr lang="en" b="1" u="sng" dirty="0" smtClean="0">
                <a:solidFill>
                  <a:srgbClr val="4E443C"/>
                </a:solidFill>
              </a:rPr>
              <a:t>CVS</a:t>
            </a:r>
            <a:r>
              <a:rPr lang="en" u="sng" dirty="0" smtClean="0">
                <a:solidFill>
                  <a:srgbClr val="4E443C"/>
                </a:solidFill>
              </a:rPr>
              <a:t>, </a:t>
            </a:r>
            <a:r>
              <a:rPr lang="en" b="1" u="sng" dirty="0" smtClean="0">
                <a:solidFill>
                  <a:srgbClr val="4E443C"/>
                </a:solidFill>
              </a:rPr>
              <a:t>Perforce</a:t>
            </a:r>
            <a:r>
              <a:rPr lang="en" u="sng" dirty="0" smtClean="0">
                <a:solidFill>
                  <a:srgbClr val="4E443C"/>
                </a:solidFill>
              </a:rPr>
              <a:t>, and </a:t>
            </a:r>
            <a:r>
              <a:rPr lang="en" b="1" u="sng" dirty="0" smtClean="0">
                <a:solidFill>
                  <a:srgbClr val="4E443C"/>
                </a:solidFill>
              </a:rPr>
              <a:t>ClearCase</a:t>
            </a:r>
            <a:r>
              <a:rPr lang="en" u="sng" dirty="0" smtClean="0">
                <a:solidFill>
                  <a:srgbClr val="4E443C"/>
                </a:solidFill>
              </a:rPr>
              <a:t> with features like cheap local branching, convenient staging areas, and multiple workflows.</a:t>
            </a:r>
          </a:p>
          <a:p>
            <a:pPr algn="r"/>
            <a:r>
              <a:rPr lang="en" sz="2400" dirty="0" smtClean="0"/>
              <a:t>source: </a:t>
            </a:r>
            <a:r>
              <a:rPr lang="en" sz="2400" u="sng" dirty="0" smtClean="0">
                <a:solidFill>
                  <a:schemeClr val="hlink"/>
                </a:solidFill>
                <a:hlinkClick r:id="rId2"/>
              </a:rPr>
              <a:t>git-scm.org</a:t>
            </a:r>
            <a:endParaRPr lang="en" sz="2400" u="sng" dirty="0">
              <a:solidFill>
                <a:schemeClr val="hlink"/>
              </a:solidFill>
              <a:hlinkClick r:id="rId2"/>
            </a:endParaRPr>
          </a:p>
        </p:txBody>
      </p:sp>
      <p:pic>
        <p:nvPicPr>
          <p:cNvPr id="2" name="Picture 1"/>
          <p:cNvPicPr>
            <a:picLocks noChangeAspect="1"/>
          </p:cNvPicPr>
          <p:nvPr/>
        </p:nvPicPr>
        <p:blipFill>
          <a:blip r:embed="rId3"/>
          <a:stretch>
            <a:fillRect/>
          </a:stretch>
        </p:blipFill>
        <p:spPr>
          <a:xfrm>
            <a:off x="7842100" y="209700"/>
            <a:ext cx="977900" cy="977900"/>
          </a:xfrm>
          <a:prstGeom prst="rect">
            <a:avLst/>
          </a:prstGeom>
        </p:spPr>
      </p:pic>
    </p:spTree>
    <p:extLst>
      <p:ext uri="{BB962C8B-B14F-4D97-AF65-F5344CB8AC3E}">
        <p14:creationId xmlns:p14="http://schemas.microsoft.com/office/powerpoint/2010/main" val="25540694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42" name="Picture 41"/>
          <p:cNvPicPr>
            <a:picLocks noChangeAspect="1"/>
          </p:cNvPicPr>
          <p:nvPr/>
        </p:nvPicPr>
        <p:blipFill>
          <a:blip r:embed="rId3">
            <a:alphaModFix amt="12000"/>
          </a:blip>
          <a:stretch>
            <a:fillRect/>
          </a:stretch>
        </p:blipFill>
        <p:spPr>
          <a:xfrm>
            <a:off x="873185" y="3332159"/>
            <a:ext cx="2196823" cy="2196823"/>
          </a:xfrm>
          <a:prstGeom prst="rect">
            <a:avLst/>
          </a:prstGeom>
        </p:spPr>
      </p:pic>
      <p:pic>
        <p:nvPicPr>
          <p:cNvPr id="34" name="Picture 33"/>
          <p:cNvPicPr>
            <a:picLocks noChangeAspect="1"/>
          </p:cNvPicPr>
          <p:nvPr/>
        </p:nvPicPr>
        <p:blipFill>
          <a:blip r:embed="rId4"/>
          <a:stretch>
            <a:fillRect/>
          </a:stretch>
        </p:blipFill>
        <p:spPr>
          <a:xfrm>
            <a:off x="1554015" y="4694602"/>
            <a:ext cx="794723" cy="697806"/>
          </a:xfrm>
          <a:prstGeom prst="rect">
            <a:avLst/>
          </a:prstGeom>
        </p:spPr>
      </p:pic>
      <p:pic>
        <p:nvPicPr>
          <p:cNvPr id="33" name="Picture 32"/>
          <p:cNvPicPr>
            <a:picLocks noChangeAspect="1"/>
          </p:cNvPicPr>
          <p:nvPr/>
        </p:nvPicPr>
        <p:blipFill>
          <a:blip r:embed="rId4"/>
          <a:stretch>
            <a:fillRect/>
          </a:stretch>
        </p:blipFill>
        <p:spPr>
          <a:xfrm>
            <a:off x="2436288" y="3354594"/>
            <a:ext cx="794723" cy="697806"/>
          </a:xfrm>
          <a:prstGeom prst="rect">
            <a:avLst/>
          </a:prstGeom>
        </p:spPr>
      </p:pic>
      <p:pic>
        <p:nvPicPr>
          <p:cNvPr id="32" name="Picture 31"/>
          <p:cNvPicPr>
            <a:picLocks noChangeAspect="1"/>
          </p:cNvPicPr>
          <p:nvPr/>
        </p:nvPicPr>
        <p:blipFill>
          <a:blip r:embed="rId4"/>
          <a:stretch>
            <a:fillRect/>
          </a:stretch>
        </p:blipFill>
        <p:spPr>
          <a:xfrm>
            <a:off x="613634" y="3332159"/>
            <a:ext cx="794723" cy="697806"/>
          </a:xfrm>
          <a:prstGeom prst="rect">
            <a:avLst/>
          </a:prstGeom>
        </p:spPr>
      </p:pic>
      <p:sp>
        <p:nvSpPr>
          <p:cNvPr id="153" name="Shape 153"/>
          <p:cNvSpPr txBox="1">
            <a:spLocks noGrp="1"/>
          </p:cNvSpPr>
          <p:nvPr>
            <p:ph type="title"/>
          </p:nvPr>
        </p:nvSpPr>
        <p:spPr>
          <a:prstGeom prst="rect">
            <a:avLst/>
          </a:prstGeom>
        </p:spPr>
        <p:txBody>
          <a:bodyPr lIns="91425" tIns="91425" rIns="91425" bIns="91425" anchor="ctr" anchorCtr="0">
            <a:noAutofit/>
          </a:bodyPr>
          <a:lstStyle/>
          <a:p>
            <a:pPr lvl="0"/>
            <a:r>
              <a:rPr lang="en-US" dirty="0"/>
              <a:t>There are two types of VCS’s</a:t>
            </a:r>
            <a:endParaRPr lang="en" dirty="0"/>
          </a:p>
        </p:txBody>
      </p:sp>
      <p:sp>
        <p:nvSpPr>
          <p:cNvPr id="160" name="Shape 160"/>
          <p:cNvSpPr txBox="1">
            <a:spLocks noGrp="1"/>
          </p:cNvSpPr>
          <p:nvPr>
            <p:ph type="body" idx="4294967295"/>
          </p:nvPr>
        </p:nvSpPr>
        <p:spPr>
          <a:xfrm>
            <a:off x="5921010" y="1467218"/>
            <a:ext cx="1874856" cy="683863"/>
          </a:xfrm>
          <a:prstGeom prst="rect">
            <a:avLst/>
          </a:prstGeom>
        </p:spPr>
        <p:txBody>
          <a:bodyPr lIns="91425" tIns="91425" rIns="91425" bIns="91425" anchor="t" anchorCtr="0">
            <a:noAutofit/>
          </a:bodyPr>
          <a:lstStyle/>
          <a:p>
            <a:pPr lvl="0">
              <a:spcBef>
                <a:spcPct val="0"/>
              </a:spcBef>
            </a:pPr>
            <a:r>
              <a:rPr lang="en" sz="2400" dirty="0">
                <a:solidFill>
                  <a:schemeClr val="accent2"/>
                </a:solidFill>
                <a:latin typeface="+mj-lt"/>
                <a:ea typeface="+mj-ea"/>
                <a:cs typeface="+mj-cs"/>
                <a:sym typeface="Comic Sans MS"/>
              </a:rPr>
              <a:t>Centralized</a:t>
            </a:r>
          </a:p>
        </p:txBody>
      </p:sp>
      <p:sp>
        <p:nvSpPr>
          <p:cNvPr id="154" name="Shape 154"/>
          <p:cNvSpPr txBox="1">
            <a:spLocks noGrp="1"/>
          </p:cNvSpPr>
          <p:nvPr>
            <p:ph type="body" idx="4294967295"/>
          </p:nvPr>
        </p:nvSpPr>
        <p:spPr>
          <a:xfrm>
            <a:off x="1181875" y="1467218"/>
            <a:ext cx="2424113" cy="569444"/>
          </a:xfrm>
          <a:prstGeom prst="rect">
            <a:avLst/>
          </a:prstGeom>
        </p:spPr>
        <p:txBody>
          <a:bodyPr lIns="91425" tIns="91425" rIns="91425" bIns="91425" anchor="t" anchorCtr="0">
            <a:noAutofit/>
          </a:bodyPr>
          <a:lstStyle/>
          <a:p>
            <a:pPr>
              <a:spcBef>
                <a:spcPct val="0"/>
              </a:spcBef>
            </a:pPr>
            <a:r>
              <a:rPr lang="en" sz="2400" dirty="0">
                <a:solidFill>
                  <a:schemeClr val="accent2"/>
                </a:solidFill>
                <a:latin typeface="+mj-lt"/>
                <a:ea typeface="+mj-ea"/>
                <a:cs typeface="+mj-cs"/>
                <a:sym typeface="Comic Sans MS"/>
              </a:rPr>
              <a:t>Distributed</a:t>
            </a:r>
          </a:p>
        </p:txBody>
      </p:sp>
      <p:sp>
        <p:nvSpPr>
          <p:cNvPr id="161" name="Shape 161"/>
          <p:cNvSpPr/>
          <p:nvPr/>
        </p:nvSpPr>
        <p:spPr>
          <a:xfrm>
            <a:off x="7251900" y="4769350"/>
            <a:ext cx="995268" cy="998316"/>
          </a:xfrm>
          <a:prstGeom prst="rect">
            <a:avLst/>
          </a:prstGeom>
          <a:blipFill>
            <a:blip r:embed="rId5"/>
            <a:stretch>
              <a:fillRect/>
            </a:stretch>
          </a:blipFill>
          <a:ln>
            <a:noFill/>
          </a:ln>
        </p:spPr>
      </p:sp>
      <p:sp>
        <p:nvSpPr>
          <p:cNvPr id="162" name="Shape 162"/>
          <p:cNvSpPr/>
          <p:nvPr/>
        </p:nvSpPr>
        <p:spPr>
          <a:xfrm>
            <a:off x="2833650" y="3499058"/>
            <a:ext cx="995268" cy="998316"/>
          </a:xfrm>
          <a:prstGeom prst="rect">
            <a:avLst/>
          </a:prstGeom>
          <a:blipFill>
            <a:blip r:embed="rId5"/>
            <a:stretch>
              <a:fillRect/>
            </a:stretch>
          </a:blipFill>
          <a:ln>
            <a:noFill/>
          </a:ln>
        </p:spPr>
      </p:sp>
      <p:sp>
        <p:nvSpPr>
          <p:cNvPr id="163" name="Shape 163"/>
          <p:cNvSpPr/>
          <p:nvPr/>
        </p:nvSpPr>
        <p:spPr>
          <a:xfrm>
            <a:off x="5608575" y="4761876"/>
            <a:ext cx="1008389" cy="1013263"/>
          </a:xfrm>
          <a:prstGeom prst="rect">
            <a:avLst/>
          </a:prstGeom>
          <a:blipFill>
            <a:blip r:embed="rId6"/>
            <a:stretch>
              <a:fillRect/>
            </a:stretch>
          </a:blipFill>
          <a:ln>
            <a:noFill/>
          </a:ln>
        </p:spPr>
      </p:sp>
      <p:sp>
        <p:nvSpPr>
          <p:cNvPr id="172" name="Shape 172"/>
          <p:cNvSpPr/>
          <p:nvPr/>
        </p:nvSpPr>
        <p:spPr>
          <a:xfrm>
            <a:off x="868400" y="3527559"/>
            <a:ext cx="993287" cy="998032"/>
          </a:xfrm>
          <a:prstGeom prst="rect">
            <a:avLst/>
          </a:prstGeom>
          <a:blipFill>
            <a:blip r:embed="rId7"/>
            <a:stretch>
              <a:fillRect/>
            </a:stretch>
          </a:blipFill>
          <a:ln>
            <a:noFill/>
          </a:ln>
        </p:spPr>
      </p:sp>
      <p:sp>
        <p:nvSpPr>
          <p:cNvPr id="173" name="Shape 173"/>
          <p:cNvSpPr/>
          <p:nvPr/>
        </p:nvSpPr>
        <p:spPr>
          <a:xfrm>
            <a:off x="1776093" y="4834404"/>
            <a:ext cx="1073738" cy="1078867"/>
          </a:xfrm>
          <a:prstGeom prst="rect">
            <a:avLst/>
          </a:prstGeom>
          <a:blipFill>
            <a:blip r:embed="rId8"/>
            <a:stretch>
              <a:fillRect/>
            </a:stretch>
          </a:blipFill>
          <a:ln>
            <a:noFill/>
          </a:ln>
        </p:spPr>
      </p:sp>
      <p:cxnSp>
        <p:nvCxnSpPr>
          <p:cNvPr id="3" name="Straight Connector 2"/>
          <p:cNvCxnSpPr/>
          <p:nvPr/>
        </p:nvCxnSpPr>
        <p:spPr>
          <a:xfrm>
            <a:off x="4473324" y="1670520"/>
            <a:ext cx="0" cy="44737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hape 201"/>
          <p:cNvSpPr/>
          <p:nvPr/>
        </p:nvSpPr>
        <p:spPr>
          <a:xfrm>
            <a:off x="6220711" y="2239716"/>
            <a:ext cx="614959" cy="609103"/>
          </a:xfrm>
          <a:prstGeom prst="rect">
            <a:avLst/>
          </a:prstGeom>
          <a:blipFill>
            <a:blip r:embed="rId9"/>
            <a:stretch>
              <a:fillRect/>
            </a:stretch>
          </a:blipFill>
          <a:ln>
            <a:noFill/>
          </a:ln>
        </p:spPr>
      </p:sp>
      <p:sp>
        <p:nvSpPr>
          <p:cNvPr id="24" name="Shape 202"/>
          <p:cNvSpPr/>
          <p:nvPr/>
        </p:nvSpPr>
        <p:spPr>
          <a:xfrm>
            <a:off x="3070008" y="2379475"/>
            <a:ext cx="725271" cy="700658"/>
          </a:xfrm>
          <a:prstGeom prst="rect">
            <a:avLst/>
          </a:prstGeom>
          <a:blipFill>
            <a:blip r:embed="rId10"/>
            <a:stretch>
              <a:fillRect/>
            </a:stretch>
          </a:blipFill>
          <a:ln>
            <a:noFill/>
          </a:ln>
        </p:spPr>
      </p:sp>
      <p:sp>
        <p:nvSpPr>
          <p:cNvPr id="25" name="Shape 203"/>
          <p:cNvSpPr/>
          <p:nvPr/>
        </p:nvSpPr>
        <p:spPr>
          <a:xfrm>
            <a:off x="2348738" y="1917544"/>
            <a:ext cx="721270" cy="639421"/>
          </a:xfrm>
          <a:prstGeom prst="rect">
            <a:avLst/>
          </a:prstGeom>
          <a:blipFill>
            <a:blip r:embed="rId11"/>
            <a:stretch>
              <a:fillRect/>
            </a:stretch>
          </a:blipFill>
          <a:ln>
            <a:noFill/>
          </a:ln>
        </p:spPr>
      </p:sp>
      <p:sp>
        <p:nvSpPr>
          <p:cNvPr id="26" name="Shape 204"/>
          <p:cNvSpPr/>
          <p:nvPr/>
        </p:nvSpPr>
        <p:spPr>
          <a:xfrm>
            <a:off x="868400" y="2469078"/>
            <a:ext cx="1840973" cy="611055"/>
          </a:xfrm>
          <a:prstGeom prst="rect">
            <a:avLst/>
          </a:prstGeom>
          <a:blipFill>
            <a:blip r:embed="rId12"/>
            <a:stretch>
              <a:fillRect/>
            </a:stretch>
          </a:blipFill>
          <a:ln>
            <a:noFill/>
          </a:ln>
        </p:spPr>
      </p:sp>
      <p:sp>
        <p:nvSpPr>
          <p:cNvPr id="27" name="Shape 205"/>
          <p:cNvSpPr/>
          <p:nvPr/>
        </p:nvSpPr>
        <p:spPr>
          <a:xfrm>
            <a:off x="449985" y="1917544"/>
            <a:ext cx="731890" cy="743801"/>
          </a:xfrm>
          <a:prstGeom prst="rect">
            <a:avLst/>
          </a:prstGeom>
          <a:blipFill>
            <a:blip r:embed="rId13"/>
            <a:stretch>
              <a:fillRect/>
            </a:stretch>
          </a:blipFill>
          <a:ln>
            <a:noFill/>
          </a:ln>
        </p:spPr>
      </p:sp>
      <p:sp>
        <p:nvSpPr>
          <p:cNvPr id="28" name="Shape 206"/>
          <p:cNvSpPr/>
          <p:nvPr/>
        </p:nvSpPr>
        <p:spPr>
          <a:xfrm>
            <a:off x="6851755" y="2239716"/>
            <a:ext cx="677085" cy="634498"/>
          </a:xfrm>
          <a:prstGeom prst="rect">
            <a:avLst/>
          </a:prstGeom>
          <a:blipFill>
            <a:blip r:embed="rId14"/>
            <a:stretch>
              <a:fillRect/>
            </a:stretch>
          </a:blipFill>
        </p:spPr>
      </p:sp>
      <p:sp>
        <p:nvSpPr>
          <p:cNvPr id="29" name="Shape 154"/>
          <p:cNvSpPr txBox="1">
            <a:spLocks/>
          </p:cNvSpPr>
          <p:nvPr/>
        </p:nvSpPr>
        <p:spPr bwMode="gray">
          <a:xfrm>
            <a:off x="323999" y="5859588"/>
            <a:ext cx="4149325" cy="569444"/>
          </a:xfrm>
          <a:prstGeom prst="rect">
            <a:avLst/>
          </a:prstGeom>
        </p:spPr>
        <p:txBody>
          <a:bodyPr vert="horz" lIns="91425" tIns="91425" rIns="91425" bIns="91425" rtlCol="0" anchor="t" anchorCtr="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pPr>
            <a:r>
              <a:rPr lang="en-US" sz="2000" dirty="0" smtClean="0">
                <a:solidFill>
                  <a:schemeClr val="accent2"/>
                </a:solidFill>
                <a:latin typeface="+mj-lt"/>
                <a:ea typeface="+mj-ea"/>
                <a:cs typeface="+mj-cs"/>
                <a:sym typeface="Comic Sans MS"/>
              </a:rPr>
              <a:t>All repos are create equal</a:t>
            </a:r>
            <a:endParaRPr lang="en" sz="2000" dirty="0">
              <a:solidFill>
                <a:schemeClr val="accent2"/>
              </a:solidFill>
              <a:latin typeface="+mj-lt"/>
              <a:ea typeface="+mj-ea"/>
              <a:cs typeface="+mj-cs"/>
              <a:sym typeface="Comic Sans MS"/>
            </a:endParaRPr>
          </a:p>
        </p:txBody>
      </p:sp>
      <p:sp>
        <p:nvSpPr>
          <p:cNvPr id="30" name="Shape 154"/>
          <p:cNvSpPr txBox="1">
            <a:spLocks/>
          </p:cNvSpPr>
          <p:nvPr/>
        </p:nvSpPr>
        <p:spPr bwMode="gray">
          <a:xfrm>
            <a:off x="4682761" y="5859588"/>
            <a:ext cx="4137239" cy="569444"/>
          </a:xfrm>
          <a:prstGeom prst="rect">
            <a:avLst/>
          </a:prstGeom>
        </p:spPr>
        <p:txBody>
          <a:bodyPr vert="horz" lIns="91425" tIns="91425" rIns="91425" bIns="91425" rtlCol="0" anchor="t" anchorCtr="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0"/>
              </a:spcBef>
            </a:pPr>
            <a:r>
              <a:rPr lang="en-US" sz="2000" dirty="0" smtClean="0">
                <a:solidFill>
                  <a:schemeClr val="accent2"/>
                </a:solidFill>
                <a:latin typeface="+mj-lt"/>
                <a:ea typeface="+mj-ea"/>
                <a:cs typeface="+mj-cs"/>
                <a:sym typeface="Comic Sans MS"/>
              </a:rPr>
              <a:t>One “master” to rule them all</a:t>
            </a:r>
            <a:endParaRPr lang="en" sz="2000" dirty="0">
              <a:solidFill>
                <a:schemeClr val="accent2"/>
              </a:solidFill>
              <a:latin typeface="+mj-lt"/>
              <a:ea typeface="+mj-ea"/>
              <a:cs typeface="+mj-cs"/>
              <a:sym typeface="Comic Sans MS"/>
            </a:endParaRPr>
          </a:p>
        </p:txBody>
      </p:sp>
      <p:pic>
        <p:nvPicPr>
          <p:cNvPr id="31" name="Picture 30"/>
          <p:cNvPicPr>
            <a:picLocks noChangeAspect="1"/>
          </p:cNvPicPr>
          <p:nvPr/>
        </p:nvPicPr>
        <p:blipFill>
          <a:blip r:embed="rId4"/>
          <a:stretch>
            <a:fillRect/>
          </a:stretch>
        </p:blipFill>
        <p:spPr>
          <a:xfrm>
            <a:off x="6267429" y="2979915"/>
            <a:ext cx="1136481" cy="997886"/>
          </a:xfrm>
          <a:prstGeom prst="rect">
            <a:avLst/>
          </a:prstGeom>
        </p:spPr>
      </p:pic>
      <p:pic>
        <p:nvPicPr>
          <p:cNvPr id="35" name="Picture 34"/>
          <p:cNvPicPr>
            <a:picLocks noChangeAspect="1"/>
          </p:cNvPicPr>
          <p:nvPr/>
        </p:nvPicPr>
        <p:blipFill>
          <a:blip r:embed="rId3"/>
          <a:stretch>
            <a:fillRect/>
          </a:stretch>
        </p:blipFill>
        <p:spPr>
          <a:xfrm>
            <a:off x="449985" y="3795087"/>
            <a:ext cx="550125" cy="550125"/>
          </a:xfrm>
          <a:prstGeom prst="rect">
            <a:avLst/>
          </a:prstGeom>
        </p:spPr>
      </p:pic>
      <p:pic>
        <p:nvPicPr>
          <p:cNvPr id="36" name="Picture 35"/>
          <p:cNvPicPr>
            <a:picLocks noChangeAspect="1"/>
          </p:cNvPicPr>
          <p:nvPr/>
        </p:nvPicPr>
        <p:blipFill>
          <a:blip r:embed="rId3"/>
          <a:stretch>
            <a:fillRect/>
          </a:stretch>
        </p:blipFill>
        <p:spPr>
          <a:xfrm>
            <a:off x="2399920" y="3795087"/>
            <a:ext cx="550125" cy="550125"/>
          </a:xfrm>
          <a:prstGeom prst="rect">
            <a:avLst/>
          </a:prstGeom>
        </p:spPr>
      </p:pic>
      <p:pic>
        <p:nvPicPr>
          <p:cNvPr id="37" name="Picture 36"/>
          <p:cNvPicPr>
            <a:picLocks noChangeAspect="1"/>
          </p:cNvPicPr>
          <p:nvPr/>
        </p:nvPicPr>
        <p:blipFill>
          <a:blip r:embed="rId3"/>
          <a:stretch>
            <a:fillRect/>
          </a:stretch>
        </p:blipFill>
        <p:spPr>
          <a:xfrm>
            <a:off x="1408357" y="5117345"/>
            <a:ext cx="550125" cy="550125"/>
          </a:xfrm>
          <a:prstGeom prst="rect">
            <a:avLst/>
          </a:prstGeom>
        </p:spPr>
      </p:pic>
      <p:pic>
        <p:nvPicPr>
          <p:cNvPr id="38" name="Picture 37"/>
          <p:cNvPicPr>
            <a:picLocks noChangeAspect="1"/>
          </p:cNvPicPr>
          <p:nvPr/>
        </p:nvPicPr>
        <p:blipFill>
          <a:blip r:embed="rId15"/>
          <a:stretch>
            <a:fillRect/>
          </a:stretch>
        </p:blipFill>
        <p:spPr>
          <a:xfrm rot="17408997">
            <a:off x="5748084" y="4168757"/>
            <a:ext cx="1375060" cy="169485"/>
          </a:xfrm>
          <a:prstGeom prst="rect">
            <a:avLst/>
          </a:prstGeom>
        </p:spPr>
      </p:pic>
      <p:pic>
        <p:nvPicPr>
          <p:cNvPr id="39" name="Picture 38"/>
          <p:cNvPicPr>
            <a:picLocks noChangeAspect="1"/>
          </p:cNvPicPr>
          <p:nvPr/>
        </p:nvPicPr>
        <p:blipFill>
          <a:blip r:embed="rId15"/>
          <a:stretch>
            <a:fillRect/>
          </a:stretch>
        </p:blipFill>
        <p:spPr>
          <a:xfrm rot="15306934">
            <a:off x="6628579" y="4137450"/>
            <a:ext cx="1375060" cy="169485"/>
          </a:xfrm>
          <a:prstGeom prst="rect">
            <a:avLst/>
          </a:prstGeom>
        </p:spPr>
      </p:pic>
      <p:pic>
        <p:nvPicPr>
          <p:cNvPr id="40" name="Picture 39"/>
          <p:cNvPicPr>
            <a:picLocks noChangeAspect="1"/>
          </p:cNvPicPr>
          <p:nvPr/>
        </p:nvPicPr>
        <p:blipFill>
          <a:blip r:embed="rId15"/>
          <a:stretch>
            <a:fillRect/>
          </a:stretch>
        </p:blipFill>
        <p:spPr>
          <a:xfrm rot="4463554">
            <a:off x="6745720" y="4238562"/>
            <a:ext cx="1039491" cy="128124"/>
          </a:xfrm>
          <a:prstGeom prst="rect">
            <a:avLst/>
          </a:prstGeom>
        </p:spPr>
      </p:pic>
      <p:pic>
        <p:nvPicPr>
          <p:cNvPr id="41" name="Picture 40"/>
          <p:cNvPicPr>
            <a:picLocks noChangeAspect="1"/>
          </p:cNvPicPr>
          <p:nvPr/>
        </p:nvPicPr>
        <p:blipFill>
          <a:blip r:embed="rId15"/>
          <a:stretch>
            <a:fillRect/>
          </a:stretch>
        </p:blipFill>
        <p:spPr>
          <a:xfrm rot="6695610">
            <a:off x="5846376" y="4182895"/>
            <a:ext cx="1039491" cy="128124"/>
          </a:xfrm>
          <a:prstGeom prst="rect">
            <a:avLst/>
          </a:prstGeom>
        </p:spPr>
      </p:pic>
    </p:spTree>
    <p:extLst>
      <p:ext uri="{BB962C8B-B14F-4D97-AF65-F5344CB8AC3E}">
        <p14:creationId xmlns:p14="http://schemas.microsoft.com/office/powerpoint/2010/main" val="18460305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body" idx="1"/>
          </p:nvPr>
        </p:nvSpPr>
        <p:spPr>
          <a:xfrm>
            <a:off x="324000" y="1359160"/>
            <a:ext cx="3476400" cy="818699"/>
          </a:xfrm>
          <a:prstGeom prst="rect">
            <a:avLst/>
          </a:prstGeom>
        </p:spPr>
        <p:txBody>
          <a:bodyPr lIns="91425" tIns="91425" rIns="91425" bIns="91425" anchor="t" anchorCtr="0">
            <a:noAutofit/>
          </a:bodyPr>
          <a:lstStyle/>
          <a:p>
            <a:pPr lvl="0" rtl="0">
              <a:buNone/>
            </a:pPr>
            <a:r>
              <a:rPr lang="en" sz="2400" dirty="0">
                <a:solidFill>
                  <a:schemeClr val="accent2"/>
                </a:solidFill>
                <a:latin typeface="+mj-lt"/>
                <a:ea typeface="+mj-ea"/>
                <a:cs typeface="+mj-cs"/>
                <a:sym typeface="Comic Sans MS"/>
              </a:rPr>
              <a:t>Distributed</a:t>
            </a:r>
            <a:r>
              <a:rPr lang="en" dirty="0">
                <a:solidFill>
                  <a:srgbClr val="FF0000"/>
                </a:solidFill>
                <a:latin typeface="Comic Sans MS"/>
                <a:ea typeface="Comic Sans MS"/>
                <a:cs typeface="Comic Sans MS"/>
                <a:sym typeface="Comic Sans MS"/>
              </a:rPr>
              <a:t> </a:t>
            </a:r>
            <a:r>
              <a:rPr lang="en" sz="2400" dirty="0">
                <a:solidFill>
                  <a:schemeClr val="accent2"/>
                </a:solidFill>
                <a:latin typeface="+mj-lt"/>
                <a:ea typeface="+mj-ea"/>
                <a:cs typeface="+mj-cs"/>
                <a:sym typeface="Comic Sans MS"/>
              </a:rPr>
              <a:t>- pros</a:t>
            </a:r>
          </a:p>
        </p:txBody>
      </p:sp>
      <p:sp>
        <p:nvSpPr>
          <p:cNvPr id="215" name="Shape 215"/>
          <p:cNvSpPr/>
          <p:nvPr/>
        </p:nvSpPr>
        <p:spPr>
          <a:xfrm>
            <a:off x="3931785" y="2092685"/>
            <a:ext cx="725271" cy="700658"/>
          </a:xfrm>
          <a:prstGeom prst="rect">
            <a:avLst/>
          </a:prstGeom>
          <a:blipFill>
            <a:blip r:embed="rId3"/>
            <a:stretch>
              <a:fillRect/>
            </a:stretch>
          </a:blipFill>
          <a:ln>
            <a:noFill/>
          </a:ln>
        </p:spPr>
      </p:sp>
      <p:sp>
        <p:nvSpPr>
          <p:cNvPr id="216" name="Shape 216"/>
          <p:cNvSpPr/>
          <p:nvPr/>
        </p:nvSpPr>
        <p:spPr>
          <a:xfrm>
            <a:off x="3079130" y="2123303"/>
            <a:ext cx="721270" cy="639421"/>
          </a:xfrm>
          <a:prstGeom prst="rect">
            <a:avLst/>
          </a:prstGeom>
          <a:blipFill>
            <a:blip r:embed="rId4"/>
            <a:stretch>
              <a:fillRect/>
            </a:stretch>
          </a:blipFill>
          <a:ln>
            <a:noFill/>
          </a:ln>
        </p:spPr>
      </p:sp>
      <p:sp>
        <p:nvSpPr>
          <p:cNvPr id="217" name="Shape 217"/>
          <p:cNvSpPr/>
          <p:nvPr/>
        </p:nvSpPr>
        <p:spPr>
          <a:xfrm>
            <a:off x="1072834" y="2203860"/>
            <a:ext cx="1840973" cy="611055"/>
          </a:xfrm>
          <a:prstGeom prst="rect">
            <a:avLst/>
          </a:prstGeom>
          <a:blipFill>
            <a:blip r:embed="rId5"/>
            <a:stretch>
              <a:fillRect/>
            </a:stretch>
          </a:blipFill>
          <a:ln>
            <a:noFill/>
          </a:ln>
        </p:spPr>
      </p:sp>
      <p:sp>
        <p:nvSpPr>
          <p:cNvPr id="218" name="Shape 218"/>
          <p:cNvSpPr/>
          <p:nvPr/>
        </p:nvSpPr>
        <p:spPr>
          <a:xfrm>
            <a:off x="320499" y="2092685"/>
            <a:ext cx="731890" cy="743801"/>
          </a:xfrm>
          <a:prstGeom prst="rect">
            <a:avLst/>
          </a:prstGeom>
          <a:blipFill>
            <a:blip r:embed="rId6"/>
            <a:stretch>
              <a:fillRect/>
            </a:stretch>
          </a:blipFill>
          <a:ln>
            <a:noFill/>
          </a:ln>
        </p:spPr>
      </p:sp>
      <p:sp>
        <p:nvSpPr>
          <p:cNvPr id="219" name="Shape 219"/>
          <p:cNvSpPr txBox="1"/>
          <p:nvPr/>
        </p:nvSpPr>
        <p:spPr>
          <a:xfrm>
            <a:off x="320499" y="2967266"/>
            <a:ext cx="6059336" cy="3218723"/>
          </a:xfrm>
          <a:prstGeom prst="rect">
            <a:avLst/>
          </a:prstGeom>
          <a:noFill/>
        </p:spPr>
        <p:txBody>
          <a:bodyPr lIns="91425" tIns="91425" rIns="91425" bIns="91425" anchor="t" anchorCtr="0">
            <a:noAutofit/>
          </a:bodyPr>
          <a:lstStyle/>
          <a:p>
            <a:pPr marL="457200" lvl="0" indent="-317500" rtl="0">
              <a:buClr>
                <a:srgbClr val="000000"/>
              </a:buClr>
              <a:buSzPct val="166666"/>
              <a:buFont typeface="Arial"/>
              <a:buChar char="•"/>
            </a:pPr>
            <a:r>
              <a:rPr lang="en" b="1" i="1" dirty="0">
                <a:solidFill>
                  <a:srgbClr val="555555"/>
                </a:solidFill>
                <a:latin typeface="Georgia"/>
                <a:ea typeface="Georgia"/>
                <a:cs typeface="Georgia"/>
                <a:sym typeface="Georgia"/>
              </a:rPr>
              <a:t>Extremely</a:t>
            </a:r>
            <a:r>
              <a:rPr lang="en" b="1" dirty="0">
                <a:solidFill>
                  <a:srgbClr val="555555"/>
                </a:solidFill>
                <a:latin typeface="Georgia"/>
                <a:ea typeface="Georgia"/>
                <a:cs typeface="Georgia"/>
                <a:sym typeface="Georgia"/>
              </a:rPr>
              <a:t> fast</a:t>
            </a:r>
            <a:r>
              <a:rPr lang="en" dirty="0">
                <a:solidFill>
                  <a:srgbClr val="555555"/>
                </a:solidFill>
                <a:latin typeface="Georgia"/>
                <a:ea typeface="Georgia"/>
                <a:cs typeface="Georgia"/>
                <a:sym typeface="Georgia"/>
              </a:rPr>
              <a:t> because the tool only needs to access the local </a:t>
            </a:r>
            <a:r>
              <a:rPr lang="en" b="1" dirty="0">
                <a:solidFill>
                  <a:srgbClr val="555555"/>
                </a:solidFill>
                <a:latin typeface="Georgia"/>
                <a:ea typeface="Georgia"/>
                <a:cs typeface="Georgia"/>
                <a:sym typeface="Georgia"/>
              </a:rPr>
              <a:t>hard drive</a:t>
            </a:r>
          </a:p>
          <a:p>
            <a:pPr marL="457200" lvl="0" indent="-317500" rtl="0">
              <a:buClr>
                <a:srgbClr val="000000"/>
              </a:buClr>
              <a:buSzPct val="166666"/>
              <a:buFont typeface="Arial"/>
              <a:buChar char="•"/>
            </a:pPr>
            <a:r>
              <a:rPr lang="en" b="1" dirty="0">
                <a:solidFill>
                  <a:srgbClr val="555555"/>
                </a:solidFill>
                <a:latin typeface="Georgia"/>
                <a:ea typeface="Georgia"/>
                <a:cs typeface="Georgia"/>
                <a:sym typeface="Georgia"/>
              </a:rPr>
              <a:t>Commits are local </a:t>
            </a:r>
            <a:r>
              <a:rPr lang="en" dirty="0">
                <a:solidFill>
                  <a:srgbClr val="555555"/>
                </a:solidFill>
                <a:latin typeface="Georgia"/>
                <a:ea typeface="Georgia"/>
                <a:cs typeface="Georgia"/>
                <a:sym typeface="Georgia"/>
              </a:rPr>
              <a:t>without anyone else seeing them. </a:t>
            </a:r>
            <a:r>
              <a:rPr lang="en" b="1" dirty="0">
                <a:solidFill>
                  <a:srgbClr val="555555"/>
                </a:solidFill>
                <a:latin typeface="Georgia"/>
                <a:ea typeface="Georgia"/>
                <a:cs typeface="Georgia"/>
                <a:sym typeface="Georgia"/>
              </a:rPr>
              <a:t>when you are ready to share =&gt; share</a:t>
            </a:r>
          </a:p>
          <a:p>
            <a:pPr marL="457200" lvl="0" indent="-317500" rtl="0">
              <a:buClr>
                <a:srgbClr val="000000"/>
              </a:buClr>
              <a:buSzPct val="166666"/>
              <a:buFont typeface="Arial"/>
              <a:buChar char="•"/>
            </a:pPr>
            <a:r>
              <a:rPr lang="en" dirty="0">
                <a:latin typeface="Georgia"/>
                <a:ea typeface="Georgia"/>
                <a:cs typeface="Georgia"/>
                <a:sym typeface="Georgia"/>
              </a:rPr>
              <a:t>You can work offline ! [ no internet / vpn etc ]</a:t>
            </a:r>
          </a:p>
          <a:p>
            <a:pPr marL="457200" lvl="0" indent="-317500" rtl="0">
              <a:buClr>
                <a:srgbClr val="000000"/>
              </a:buClr>
              <a:buSzPct val="166666"/>
              <a:buFont typeface="Arial"/>
              <a:buChar char="•"/>
            </a:pPr>
            <a:r>
              <a:rPr lang="en" dirty="0">
                <a:latin typeface="Georgia"/>
                <a:ea typeface="Georgia"/>
                <a:cs typeface="Georgia"/>
                <a:sym typeface="Georgia"/>
              </a:rPr>
              <a:t>Share between developers before sharing with everyone</a:t>
            </a:r>
          </a:p>
          <a:p>
            <a:endParaRPr lang="en" dirty="0">
              <a:latin typeface="Georgia"/>
              <a:ea typeface="Georgia"/>
              <a:cs typeface="Georgia"/>
              <a:sym typeface="Georgia"/>
            </a:endParaRPr>
          </a:p>
          <a:p>
            <a:pPr lvl="0" rtl="0">
              <a:buNone/>
            </a:pPr>
            <a:r>
              <a:rPr lang="en" b="1" i="1" dirty="0" smtClean="0">
                <a:latin typeface="Georgia"/>
                <a:ea typeface="Georgia"/>
                <a:cs typeface="Georgia"/>
                <a:sym typeface="Georgia"/>
              </a:rPr>
              <a:t>DVCS Can do everything a </a:t>
            </a:r>
            <a:r>
              <a:rPr lang="en" b="1" i="1" dirty="0">
                <a:latin typeface="Georgia"/>
                <a:ea typeface="Georgia"/>
                <a:cs typeface="Georgia"/>
                <a:sym typeface="Georgia"/>
              </a:rPr>
              <a:t>Centralized </a:t>
            </a:r>
            <a:r>
              <a:rPr lang="en" b="1" i="1" dirty="0" smtClean="0">
                <a:latin typeface="Georgia"/>
                <a:ea typeface="Georgia"/>
                <a:cs typeface="Georgia"/>
                <a:sym typeface="Georgia"/>
              </a:rPr>
              <a:t>repository</a:t>
            </a:r>
            <a:r>
              <a:rPr lang="en-US" b="1" i="1" dirty="0" smtClean="0">
                <a:latin typeface="Georgia"/>
                <a:ea typeface="Georgia"/>
                <a:cs typeface="Georgia"/>
                <a:sym typeface="Georgia"/>
              </a:rPr>
              <a:t>, </a:t>
            </a:r>
            <a:r>
              <a:rPr lang="en" b="1" i="1" dirty="0" smtClean="0">
                <a:latin typeface="Georgia"/>
                <a:ea typeface="Georgia"/>
                <a:cs typeface="Georgia"/>
                <a:sym typeface="Georgia"/>
              </a:rPr>
              <a:t>and </a:t>
            </a:r>
            <a:r>
              <a:rPr lang="en" b="1" i="1" dirty="0">
                <a:latin typeface="Georgia"/>
                <a:ea typeface="Georgia"/>
                <a:cs typeface="Georgia"/>
                <a:sym typeface="Georgia"/>
              </a:rPr>
              <a:t>much more ...</a:t>
            </a:r>
          </a:p>
        </p:txBody>
      </p:sp>
      <p:sp>
        <p:nvSpPr>
          <p:cNvPr id="231" name="Shape 231"/>
          <p:cNvSpPr txBox="1"/>
          <p:nvPr/>
        </p:nvSpPr>
        <p:spPr>
          <a:xfrm>
            <a:off x="7223253" y="1154201"/>
            <a:ext cx="1846799" cy="915600"/>
          </a:xfrm>
          <a:prstGeom prst="rect">
            <a:avLst/>
          </a:prstGeom>
        </p:spPr>
        <p:txBody>
          <a:bodyPr lIns="91425" tIns="91425" rIns="91425" bIns="91425" anchor="ctr" anchorCtr="0">
            <a:noAutofit/>
          </a:bodyPr>
          <a:lstStyle/>
          <a:p>
            <a:pPr lvl="0" rtl="0">
              <a:buNone/>
            </a:pPr>
            <a:r>
              <a:rPr lang="en-US" sz="2400" b="1" kern="1200" dirty="0" smtClean="0">
                <a:solidFill>
                  <a:schemeClr val="accent2"/>
                </a:solidFill>
                <a:latin typeface="+mj-lt"/>
                <a:ea typeface="+mj-ea"/>
                <a:cs typeface="+mj-cs"/>
                <a:sym typeface="Comic Sans MS"/>
              </a:rPr>
              <a:t>C</a:t>
            </a:r>
            <a:r>
              <a:rPr lang="en" sz="2400" b="1" kern="1200" dirty="0" smtClean="0">
                <a:solidFill>
                  <a:schemeClr val="accent2"/>
                </a:solidFill>
                <a:latin typeface="+mj-lt"/>
                <a:ea typeface="+mj-ea"/>
                <a:cs typeface="+mj-cs"/>
                <a:sym typeface="Comic Sans MS"/>
              </a:rPr>
              <a:t>ons</a:t>
            </a:r>
            <a:endParaRPr lang="en" sz="2400" b="1" kern="1200" dirty="0">
              <a:solidFill>
                <a:schemeClr val="accent2"/>
              </a:solidFill>
              <a:latin typeface="+mj-lt"/>
              <a:ea typeface="+mj-ea"/>
              <a:cs typeface="+mj-cs"/>
              <a:sym typeface="Comic Sans MS"/>
            </a:endParaRPr>
          </a:p>
        </p:txBody>
      </p:sp>
      <p:sp>
        <p:nvSpPr>
          <p:cNvPr id="232" name="Shape 232"/>
          <p:cNvSpPr/>
          <p:nvPr/>
        </p:nvSpPr>
        <p:spPr>
          <a:xfrm>
            <a:off x="7108843" y="1905576"/>
            <a:ext cx="1337478" cy="1757439"/>
          </a:xfrm>
          <a:prstGeom prst="rect">
            <a:avLst/>
          </a:prstGeom>
          <a:blipFill>
            <a:blip r:embed="rId7"/>
            <a:stretch>
              <a:fillRect/>
            </a:stretch>
          </a:blipFill>
          <a:ln>
            <a:noFill/>
          </a:ln>
        </p:spPr>
      </p:sp>
      <p:sp>
        <p:nvSpPr>
          <p:cNvPr id="233" name="Shape 233"/>
          <p:cNvSpPr txBox="1"/>
          <p:nvPr/>
        </p:nvSpPr>
        <p:spPr>
          <a:xfrm>
            <a:off x="6535769" y="3663015"/>
            <a:ext cx="2419873" cy="1076543"/>
          </a:xfrm>
          <a:prstGeom prst="rect">
            <a:avLst/>
          </a:prstGeom>
          <a:noFill/>
        </p:spPr>
        <p:txBody>
          <a:bodyPr lIns="91425" tIns="91425" rIns="91425" bIns="91425" anchor="t" anchorCtr="0">
            <a:noAutofit/>
          </a:bodyPr>
          <a:lstStyle/>
          <a:p>
            <a:pPr marL="457200" lvl="0" indent="-317500" rtl="0">
              <a:buClr>
                <a:srgbClr val="000000"/>
              </a:buClr>
              <a:buSzPct val="166666"/>
              <a:buFont typeface="Arial"/>
              <a:buChar char="•"/>
            </a:pPr>
            <a:r>
              <a:rPr lang="en" dirty="0"/>
              <a:t>large binary sync might take a lot of </a:t>
            </a:r>
            <a:r>
              <a:rPr lang="en" b="1" i="1" dirty="0"/>
              <a:t>disk space</a:t>
            </a:r>
          </a:p>
          <a:p>
            <a:endParaRPr lang="en" b="1" i="1" dirty="0"/>
          </a:p>
          <a:p>
            <a:pPr marL="457200" lvl="0" indent="-317500" rtl="0">
              <a:buClr>
                <a:srgbClr val="000000"/>
              </a:buClr>
              <a:buSzPct val="166666"/>
              <a:buFont typeface="Arial"/>
              <a:buChar char="•"/>
            </a:pPr>
            <a:r>
              <a:rPr lang="en" dirty="0"/>
              <a:t>Initial sync will take longer for all history to download</a:t>
            </a:r>
          </a:p>
          <a:p>
            <a:endParaRPr lang="en" dirty="0"/>
          </a:p>
        </p:txBody>
      </p:sp>
      <p:sp>
        <p:nvSpPr>
          <p:cNvPr id="2" name="TextBox 1"/>
          <p:cNvSpPr txBox="1"/>
          <p:nvPr/>
        </p:nvSpPr>
        <p:spPr>
          <a:xfrm>
            <a:off x="686444" y="534211"/>
            <a:ext cx="184666" cy="369332"/>
          </a:xfrm>
          <a:prstGeom prst="rect">
            <a:avLst/>
          </a:prstGeom>
          <a:noFill/>
        </p:spPr>
        <p:txBody>
          <a:bodyPr wrap="none" rtlCol="0">
            <a:spAutoFit/>
          </a:bodyPr>
          <a:lstStyle/>
          <a:p>
            <a:pPr fontAlgn="base">
              <a:spcBef>
                <a:spcPct val="50000"/>
              </a:spcBef>
              <a:spcAft>
                <a:spcPct val="0"/>
              </a:spcAft>
              <a:buClr>
                <a:srgbClr val="F0AB00"/>
              </a:buClr>
              <a:buSzPct val="80000"/>
            </a:pPr>
            <a:endParaRPr lang="en-US" sz="1800" kern="0" dirty="0" smtClean="0">
              <a:ea typeface="Arial Unicode MS" pitchFamily="34" charset="-128"/>
              <a:cs typeface="Arial Unicode MS" pitchFamily="34" charset="-128"/>
            </a:endParaRPr>
          </a:p>
        </p:txBody>
      </p:sp>
      <p:sp>
        <p:nvSpPr>
          <p:cNvPr id="34" name="Shape 153"/>
          <p:cNvSpPr txBox="1">
            <a:spLocks noGrp="1"/>
          </p:cNvSpPr>
          <p:nvPr>
            <p:ph type="title"/>
          </p:nvPr>
        </p:nvSpPr>
        <p:spPr>
          <a:xfrm>
            <a:off x="324000" y="324000"/>
            <a:ext cx="8496000" cy="756000"/>
          </a:xfrm>
          <a:prstGeom prst="rect">
            <a:avLst/>
          </a:prstGeom>
        </p:spPr>
        <p:txBody>
          <a:bodyPr lIns="91425" tIns="91425" rIns="91425" bIns="91425" anchor="ctr" anchorCtr="0">
            <a:noAutofit/>
          </a:bodyPr>
          <a:lstStyle/>
          <a:p>
            <a:pPr>
              <a:spcBef>
                <a:spcPct val="0"/>
              </a:spcBef>
            </a:pPr>
            <a:r>
              <a:rPr lang="en" sz="2400" b="1" dirty="0">
                <a:solidFill>
                  <a:schemeClr val="accent2"/>
                </a:solidFill>
                <a:latin typeface="+mj-lt"/>
                <a:ea typeface="+mj-ea"/>
                <a:cs typeface="+mj-cs"/>
              </a:rPr>
              <a:t>Dvcs vs. Cvcs</a:t>
            </a:r>
          </a:p>
        </p:txBody>
      </p:sp>
      <p:cxnSp>
        <p:nvCxnSpPr>
          <p:cNvPr id="35" name="Straight Connector 34"/>
          <p:cNvCxnSpPr/>
          <p:nvPr/>
        </p:nvCxnSpPr>
        <p:spPr>
          <a:xfrm>
            <a:off x="6463423" y="1426120"/>
            <a:ext cx="0" cy="44737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1796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 commands</a:t>
            </a:r>
            <a:endParaRPr lang="en-US" dirty="0"/>
          </a:p>
        </p:txBody>
      </p:sp>
      <p:sp>
        <p:nvSpPr>
          <p:cNvPr id="3" name="Text Placeholder 2"/>
          <p:cNvSpPr>
            <a:spLocks noGrp="1"/>
          </p:cNvSpPr>
          <p:nvPr>
            <p:ph type="body" sz="quarter" idx="10"/>
          </p:nvPr>
        </p:nvSpPr>
        <p:spPr>
          <a:xfrm>
            <a:off x="324000" y="1450700"/>
            <a:ext cx="2143109" cy="4468886"/>
          </a:xfrm>
        </p:spPr>
        <p:txBody>
          <a:bodyPr/>
          <a:lstStyle/>
          <a:p>
            <a:r>
              <a:rPr lang="en-US" dirty="0" err="1" smtClean="0"/>
              <a:t>git</a:t>
            </a:r>
            <a:r>
              <a:rPr lang="en-US" dirty="0" smtClean="0"/>
              <a:t> </a:t>
            </a:r>
            <a:r>
              <a:rPr lang="en-US" dirty="0" err="1" smtClean="0"/>
              <a:t>init</a:t>
            </a:r>
            <a:endParaRPr lang="en-US" dirty="0" smtClean="0"/>
          </a:p>
          <a:p>
            <a:r>
              <a:rPr lang="en-US" dirty="0" err="1" smtClean="0"/>
              <a:t>git</a:t>
            </a:r>
            <a:r>
              <a:rPr lang="en-US" dirty="0" smtClean="0"/>
              <a:t> clone</a:t>
            </a:r>
          </a:p>
          <a:p>
            <a:r>
              <a:rPr lang="en-US" dirty="0" err="1"/>
              <a:t>git</a:t>
            </a:r>
            <a:r>
              <a:rPr lang="en-US" dirty="0"/>
              <a:t> </a:t>
            </a:r>
            <a:r>
              <a:rPr lang="en-US" dirty="0" err="1"/>
              <a:t>config</a:t>
            </a:r>
            <a:endParaRPr lang="en-US" dirty="0"/>
          </a:p>
          <a:p>
            <a:r>
              <a:rPr lang="en-US" dirty="0" err="1" smtClean="0"/>
              <a:t>git</a:t>
            </a:r>
            <a:r>
              <a:rPr lang="en-US" dirty="0" smtClean="0"/>
              <a:t> add</a:t>
            </a:r>
          </a:p>
          <a:p>
            <a:r>
              <a:rPr lang="en-US" dirty="0" err="1"/>
              <a:t>git</a:t>
            </a:r>
            <a:r>
              <a:rPr lang="en-US" dirty="0"/>
              <a:t> </a:t>
            </a:r>
            <a:r>
              <a:rPr lang="en-US" dirty="0" smtClean="0"/>
              <a:t>commit</a:t>
            </a:r>
          </a:p>
          <a:p>
            <a:r>
              <a:rPr lang="en-US" dirty="0" err="1"/>
              <a:t>g</a:t>
            </a:r>
            <a:r>
              <a:rPr lang="en-US" dirty="0" err="1" smtClean="0"/>
              <a:t>it</a:t>
            </a:r>
            <a:r>
              <a:rPr lang="en-US" dirty="0" smtClean="0"/>
              <a:t> status</a:t>
            </a:r>
          </a:p>
          <a:p>
            <a:r>
              <a:rPr lang="en-US" dirty="0" err="1" smtClean="0"/>
              <a:t>git</a:t>
            </a:r>
            <a:r>
              <a:rPr lang="en-US" dirty="0" smtClean="0"/>
              <a:t> log</a:t>
            </a:r>
          </a:p>
          <a:p>
            <a:r>
              <a:rPr lang="en-US" dirty="0" err="1"/>
              <a:t>git</a:t>
            </a:r>
            <a:r>
              <a:rPr lang="en-US" dirty="0"/>
              <a:t> push</a:t>
            </a:r>
            <a:endParaRPr lang="en-US" dirty="0" smtClean="0"/>
          </a:p>
          <a:p>
            <a:r>
              <a:rPr lang="en-US" dirty="0" err="1"/>
              <a:t>git</a:t>
            </a:r>
            <a:r>
              <a:rPr lang="en-US" dirty="0"/>
              <a:t> </a:t>
            </a:r>
            <a:r>
              <a:rPr lang="en-US" dirty="0" smtClean="0"/>
              <a:t>pull</a:t>
            </a:r>
          </a:p>
        </p:txBody>
      </p:sp>
      <p:pic>
        <p:nvPicPr>
          <p:cNvPr id="22" name="Picture 21"/>
          <p:cNvPicPr>
            <a:picLocks noChangeAspect="1"/>
          </p:cNvPicPr>
          <p:nvPr/>
        </p:nvPicPr>
        <p:blipFill>
          <a:blip r:embed="rId3"/>
          <a:stretch>
            <a:fillRect/>
          </a:stretch>
        </p:blipFill>
        <p:spPr>
          <a:xfrm>
            <a:off x="5344003" y="3120096"/>
            <a:ext cx="2945845" cy="2586596"/>
          </a:xfrm>
          <a:prstGeom prst="rect">
            <a:avLst/>
          </a:prstGeom>
        </p:spPr>
      </p:pic>
      <p:pic>
        <p:nvPicPr>
          <p:cNvPr id="24" name="Picture 23"/>
          <p:cNvPicPr>
            <a:picLocks noChangeAspect="1"/>
          </p:cNvPicPr>
          <p:nvPr/>
        </p:nvPicPr>
        <p:blipFill>
          <a:blip r:embed="rId4"/>
          <a:stretch>
            <a:fillRect/>
          </a:stretch>
        </p:blipFill>
        <p:spPr>
          <a:xfrm>
            <a:off x="6604788" y="3794913"/>
            <a:ext cx="618481" cy="618481"/>
          </a:xfrm>
          <a:prstGeom prst="rect">
            <a:avLst/>
          </a:prstGeom>
        </p:spPr>
      </p:pic>
      <p:pic>
        <p:nvPicPr>
          <p:cNvPr id="25" name="Picture 24"/>
          <p:cNvPicPr>
            <a:picLocks noChangeAspect="1"/>
          </p:cNvPicPr>
          <p:nvPr/>
        </p:nvPicPr>
        <p:blipFill>
          <a:blip r:embed="rId4"/>
          <a:stretch>
            <a:fillRect/>
          </a:stretch>
        </p:blipFill>
        <p:spPr>
          <a:xfrm>
            <a:off x="6378640" y="4584591"/>
            <a:ext cx="618481" cy="618481"/>
          </a:xfrm>
          <a:prstGeom prst="rect">
            <a:avLst/>
          </a:prstGeom>
        </p:spPr>
      </p:pic>
      <p:pic>
        <p:nvPicPr>
          <p:cNvPr id="23" name="Picture 22"/>
          <p:cNvPicPr>
            <a:picLocks noChangeAspect="1"/>
          </p:cNvPicPr>
          <p:nvPr/>
        </p:nvPicPr>
        <p:blipFill>
          <a:blip r:embed="rId5"/>
          <a:stretch>
            <a:fillRect/>
          </a:stretch>
        </p:blipFill>
        <p:spPr>
          <a:xfrm>
            <a:off x="6378640" y="3485673"/>
            <a:ext cx="618481" cy="618481"/>
          </a:xfrm>
          <a:prstGeom prst="rect">
            <a:avLst/>
          </a:prstGeom>
        </p:spPr>
      </p:pic>
      <p:pic>
        <p:nvPicPr>
          <p:cNvPr id="27" name="Picture 26"/>
          <p:cNvPicPr>
            <a:picLocks noChangeAspect="1"/>
          </p:cNvPicPr>
          <p:nvPr/>
        </p:nvPicPr>
        <p:blipFill>
          <a:blip r:embed="rId6"/>
          <a:stretch>
            <a:fillRect/>
          </a:stretch>
        </p:blipFill>
        <p:spPr>
          <a:xfrm rot="1360871">
            <a:off x="5761627" y="1946080"/>
            <a:ext cx="1527104" cy="1043521"/>
          </a:xfrm>
          <a:prstGeom prst="rect">
            <a:avLst/>
          </a:prstGeom>
        </p:spPr>
      </p:pic>
      <p:pic>
        <p:nvPicPr>
          <p:cNvPr id="30" name="Picture 29"/>
          <p:cNvPicPr>
            <a:picLocks noChangeAspect="1"/>
          </p:cNvPicPr>
          <p:nvPr/>
        </p:nvPicPr>
        <p:blipFill>
          <a:blip r:embed="rId7"/>
          <a:stretch>
            <a:fillRect/>
          </a:stretch>
        </p:blipFill>
        <p:spPr>
          <a:xfrm>
            <a:off x="6685542" y="4273012"/>
            <a:ext cx="623157" cy="623157"/>
          </a:xfrm>
          <a:prstGeom prst="rect">
            <a:avLst/>
          </a:prstGeom>
        </p:spPr>
      </p:pic>
    </p:spTree>
    <p:extLst>
      <p:ext uri="{BB962C8B-B14F-4D97-AF65-F5344CB8AC3E}">
        <p14:creationId xmlns:p14="http://schemas.microsoft.com/office/powerpoint/2010/main" val="11302944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AP_2011_v1.0">
  <a:themeElements>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SAP_2011_v1.0.potx</Template>
  <TotalTime>3336</TotalTime>
  <Words>1029</Words>
  <Application>Microsoft Macintosh PowerPoint</Application>
  <PresentationFormat>On-screen Show (4:3)</PresentationFormat>
  <Paragraphs>183</Paragraphs>
  <Slides>28</Slides>
  <Notes>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SAP_2011_v1.0</vt:lpstr>
      <vt:lpstr>Git Essentials [ for monsoon ]</vt:lpstr>
      <vt:lpstr>Where are we ?</vt:lpstr>
      <vt:lpstr>PowerPoint Presentation</vt:lpstr>
      <vt:lpstr>Why do we (monsoon) need git ?</vt:lpstr>
      <vt:lpstr>What are VCS anyway ?</vt:lpstr>
      <vt:lpstr>What is git</vt:lpstr>
      <vt:lpstr>There are two types of VCS’s</vt:lpstr>
      <vt:lpstr>Dvcs vs. Cvcs</vt:lpstr>
      <vt:lpstr>Git basic commands</vt:lpstr>
      <vt:lpstr>Git init</vt:lpstr>
      <vt:lpstr>Git clone</vt:lpstr>
      <vt:lpstr>Git config</vt:lpstr>
      <vt:lpstr>Git add</vt:lpstr>
      <vt:lpstr>Git commit</vt:lpstr>
      <vt:lpstr>Git status</vt:lpstr>
      <vt:lpstr>Git status</vt:lpstr>
      <vt:lpstr>Git log</vt:lpstr>
      <vt:lpstr>Git push</vt:lpstr>
      <vt:lpstr>Git By Example </vt:lpstr>
      <vt:lpstr>Git By Example </vt:lpstr>
      <vt:lpstr>Git By Example </vt:lpstr>
      <vt:lpstr>Git By Example </vt:lpstr>
      <vt:lpstr>Git By Example </vt:lpstr>
      <vt:lpstr>Exercise</vt:lpstr>
      <vt:lpstr>Exercise</vt:lpstr>
      <vt:lpstr>Git in Monsoon 2.0 – Automation interface</vt:lpstr>
      <vt:lpstr>Git in Monsoon 2.0 - shelf</vt:lpstr>
      <vt:lpstr>PowerPoint Presentation</vt:lpstr>
    </vt:vector>
  </TitlesOfParts>
  <Company>SAP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Git-ing Monsoon</dc:title>
  <dc:creator>SAP SAP</dc:creator>
  <cp:lastModifiedBy>SAP SAP</cp:lastModifiedBy>
  <cp:revision>49</cp:revision>
  <dcterms:created xsi:type="dcterms:W3CDTF">2013-09-28T19:17:22Z</dcterms:created>
  <dcterms:modified xsi:type="dcterms:W3CDTF">2013-10-09T19:33:17Z</dcterms:modified>
</cp:coreProperties>
</file>